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Jingleberry" charset="1" panose="02000A03000000000000"/>
      <p:regular r:id="rId10"/>
    </p:embeddedFont>
    <p:embeddedFont>
      <p:font typeface="Quicksand" charset="1" panose="00000500000000000000"/>
      <p:regular r:id="rId11"/>
    </p:embeddedFont>
    <p:embeddedFont>
      <p:font typeface="Quicksand Bold" charset="1" panose="00000800000000000000"/>
      <p:regular r:id="rId12"/>
    </p:embeddedFont>
    <p:embeddedFont>
      <p:font typeface="Quicksand Light" charset="1" panose="00000400000000000000"/>
      <p:regular r:id="rId13"/>
    </p:embeddedFont>
    <p:embeddedFont>
      <p:font typeface="Quicksand Medium" charset="1" panose="0000060000000000000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25" Target="slides/slide11.xml" Type="http://schemas.openxmlformats.org/officeDocument/2006/relationships/slide"/><Relationship Id="rId26" Target="slides/slide12.xml" Type="http://schemas.openxmlformats.org/officeDocument/2006/relationships/slide"/><Relationship Id="rId27" Target="slides/slide13.xml" Type="http://schemas.openxmlformats.org/officeDocument/2006/relationships/slide"/><Relationship Id="rId28" Target="slides/slide14.xml" Type="http://schemas.openxmlformats.org/officeDocument/2006/relationships/slide"/><Relationship Id="rId29" Target="slides/slide15.xml" Type="http://schemas.openxmlformats.org/officeDocument/2006/relationships/slide"/><Relationship Id="rId3" Target="viewProps.xml" Type="http://schemas.openxmlformats.org/officeDocument/2006/relationships/viewProps"/><Relationship Id="rId30" Target="slides/slide16.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3.png" Type="http://schemas.openxmlformats.org/officeDocument/2006/relationships/image"/><Relationship Id="rId3" Target="../media/image94.png" Type="http://schemas.openxmlformats.org/officeDocument/2006/relationships/image"/><Relationship Id="rId4" Target="../media/image95.png" Type="http://schemas.openxmlformats.org/officeDocument/2006/relationships/image"/><Relationship Id="rId5" Target="../media/image96.png" Type="http://schemas.openxmlformats.org/officeDocument/2006/relationships/image"/><Relationship Id="rId6" Target="../media/image97.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4.svg" Type="http://schemas.openxmlformats.org/officeDocument/2006/relationships/image"/><Relationship Id="rId11" Target="../media/image105.png" Type="http://schemas.openxmlformats.org/officeDocument/2006/relationships/image"/><Relationship Id="rId12" Target="../media/image106.png" Type="http://schemas.openxmlformats.org/officeDocument/2006/relationships/image"/><Relationship Id="rId13" Target="../media/image107.svg" Type="http://schemas.openxmlformats.org/officeDocument/2006/relationships/image"/><Relationship Id="rId2" Target="../media/image98.pn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 Id="rId5" Target="../media/image99.png" Type="http://schemas.openxmlformats.org/officeDocument/2006/relationships/image"/><Relationship Id="rId6" Target="../media/image100.svg" Type="http://schemas.openxmlformats.org/officeDocument/2006/relationships/image"/><Relationship Id="rId7" Target="../media/image101.png" Type="http://schemas.openxmlformats.org/officeDocument/2006/relationships/image"/><Relationship Id="rId8" Target="../media/image102.svg" Type="http://schemas.openxmlformats.org/officeDocument/2006/relationships/image"/><Relationship Id="rId9" Target="../media/image10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6.svg" Type="http://schemas.openxmlformats.org/officeDocument/2006/relationships/image"/><Relationship Id="rId2" Target="../media/image108.jpeg" Type="http://schemas.openxmlformats.org/officeDocument/2006/relationships/image"/><Relationship Id="rId3" Target="../media/image109.png" Type="http://schemas.openxmlformats.org/officeDocument/2006/relationships/image"/><Relationship Id="rId4" Target="../media/image110.svg" Type="http://schemas.openxmlformats.org/officeDocument/2006/relationships/image"/><Relationship Id="rId5" Target="../media/image111.png" Type="http://schemas.openxmlformats.org/officeDocument/2006/relationships/image"/><Relationship Id="rId6" Target="../media/image112.png" Type="http://schemas.openxmlformats.org/officeDocument/2006/relationships/image"/><Relationship Id="rId7" Target="../media/image113.png" Type="http://schemas.openxmlformats.org/officeDocument/2006/relationships/image"/><Relationship Id="rId8" Target="../media/image114.svg" Type="http://schemas.openxmlformats.org/officeDocument/2006/relationships/image"/><Relationship Id="rId9" Target="../media/image11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7.png" Type="http://schemas.openxmlformats.org/officeDocument/2006/relationships/image"/><Relationship Id="rId3" Target="../media/image11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7.svg" Type="http://schemas.openxmlformats.org/officeDocument/2006/relationships/image"/><Relationship Id="rId11" Target="../media/image128.png" Type="http://schemas.openxmlformats.org/officeDocument/2006/relationships/image"/><Relationship Id="rId12" Target="../media/image129.svg" Type="http://schemas.openxmlformats.org/officeDocument/2006/relationships/image"/><Relationship Id="rId13" Target="../media/image130.png" Type="http://schemas.openxmlformats.org/officeDocument/2006/relationships/image"/><Relationship Id="rId14" Target="../media/image131.svg" Type="http://schemas.openxmlformats.org/officeDocument/2006/relationships/image"/><Relationship Id="rId15" Target="../media/image132.png" Type="http://schemas.openxmlformats.org/officeDocument/2006/relationships/image"/><Relationship Id="rId16" Target="../media/image133.svg" Type="http://schemas.openxmlformats.org/officeDocument/2006/relationships/image"/><Relationship Id="rId17" Target="../media/image134.png" Type="http://schemas.openxmlformats.org/officeDocument/2006/relationships/image"/><Relationship Id="rId18" Target="../media/image135.svg" Type="http://schemas.openxmlformats.org/officeDocument/2006/relationships/image"/><Relationship Id="rId19" Target="../media/image136.png" Type="http://schemas.openxmlformats.org/officeDocument/2006/relationships/image"/><Relationship Id="rId2" Target="../media/image119.jpeg" Type="http://schemas.openxmlformats.org/officeDocument/2006/relationships/image"/><Relationship Id="rId20" Target="../media/image137.svg" Type="http://schemas.openxmlformats.org/officeDocument/2006/relationships/image"/><Relationship Id="rId21" Target="../media/image138.png" Type="http://schemas.openxmlformats.org/officeDocument/2006/relationships/image"/><Relationship Id="rId22" Target="../media/image139.svg" Type="http://schemas.openxmlformats.org/officeDocument/2006/relationships/image"/><Relationship Id="rId23" Target="../media/image140.png" Type="http://schemas.openxmlformats.org/officeDocument/2006/relationships/image"/><Relationship Id="rId24" Target="../media/image141.svg" Type="http://schemas.openxmlformats.org/officeDocument/2006/relationships/image"/><Relationship Id="rId25" Target="../media/image142.png" Type="http://schemas.openxmlformats.org/officeDocument/2006/relationships/image"/><Relationship Id="rId26" Target="../media/image143.svg" Type="http://schemas.openxmlformats.org/officeDocument/2006/relationships/image"/><Relationship Id="rId27" Target="../media/image144.png" Type="http://schemas.openxmlformats.org/officeDocument/2006/relationships/image"/><Relationship Id="rId28" Target="../media/image145.svg" Type="http://schemas.openxmlformats.org/officeDocument/2006/relationships/image"/><Relationship Id="rId29" Target="../media/image146.png" Type="http://schemas.openxmlformats.org/officeDocument/2006/relationships/image"/><Relationship Id="rId3" Target="../media/image120.png" Type="http://schemas.openxmlformats.org/officeDocument/2006/relationships/image"/><Relationship Id="rId30" Target="../media/image147.svg" Type="http://schemas.openxmlformats.org/officeDocument/2006/relationships/image"/><Relationship Id="rId31" Target="../media/image148.png" Type="http://schemas.openxmlformats.org/officeDocument/2006/relationships/image"/><Relationship Id="rId32" Target="../media/image149.svg" Type="http://schemas.openxmlformats.org/officeDocument/2006/relationships/image"/><Relationship Id="rId33" Target="../media/image150.png" Type="http://schemas.openxmlformats.org/officeDocument/2006/relationships/image"/><Relationship Id="rId34" Target="../media/image151.png" Type="http://schemas.openxmlformats.org/officeDocument/2006/relationships/image"/><Relationship Id="rId4" Target="../media/image121.svg" Type="http://schemas.openxmlformats.org/officeDocument/2006/relationships/image"/><Relationship Id="rId5" Target="../media/image122.png" Type="http://schemas.openxmlformats.org/officeDocument/2006/relationships/image"/><Relationship Id="rId6" Target="../media/image123.svg" Type="http://schemas.openxmlformats.org/officeDocument/2006/relationships/image"/><Relationship Id="rId7" Target="../media/image124.png" Type="http://schemas.openxmlformats.org/officeDocument/2006/relationships/image"/><Relationship Id="rId8" Target="../media/image125.png" Type="http://schemas.openxmlformats.org/officeDocument/2006/relationships/image"/><Relationship Id="rId9" Target="../media/image12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2.png" Type="http://schemas.openxmlformats.org/officeDocument/2006/relationships/image"/><Relationship Id="rId3" Target="../media/image59.png" Type="http://schemas.openxmlformats.org/officeDocument/2006/relationships/image"/><Relationship Id="rId4" Target="../media/image60.svg" Type="http://schemas.openxmlformats.org/officeDocument/2006/relationships/image"/><Relationship Id="rId5" Target="../media/image153.png" Type="http://schemas.openxmlformats.org/officeDocument/2006/relationships/image"/><Relationship Id="rId6" Target="../media/image154.svg" Type="http://schemas.openxmlformats.org/officeDocument/2006/relationships/image"/><Relationship Id="rId7" Target="../media/image155.png" Type="http://schemas.openxmlformats.org/officeDocument/2006/relationships/image"/><Relationship Id="rId8" Target="../media/image156.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png" Type="http://schemas.openxmlformats.org/officeDocument/2006/relationships/image"/><Relationship Id="rId4" Target="../media/image157.png" Type="http://schemas.openxmlformats.org/officeDocument/2006/relationships/image"/><Relationship Id="rId5" Target="../media/image15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png" Type="http://schemas.openxmlformats.org/officeDocument/2006/relationships/image"/><Relationship Id="rId12" Target="../media/image26.svg" Type="http://schemas.openxmlformats.org/officeDocument/2006/relationships/image"/><Relationship Id="rId13" Target="../media/image27.png" Type="http://schemas.openxmlformats.org/officeDocument/2006/relationships/image"/><Relationship Id="rId2" Target="../media/image18.png" Type="http://schemas.openxmlformats.org/officeDocument/2006/relationships/image"/><Relationship Id="rId3" Target="../media/image19.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svg" Type="http://schemas.openxmlformats.org/officeDocument/2006/relationships/image"/><Relationship Id="rId11" Target="../media/image37.png" Type="http://schemas.openxmlformats.org/officeDocument/2006/relationships/image"/><Relationship Id="rId12" Target="../media/image38.svg" Type="http://schemas.openxmlformats.org/officeDocument/2006/relationships/image"/><Relationship Id="rId13" Target="../media/image39.png" Type="http://schemas.openxmlformats.org/officeDocument/2006/relationships/image"/><Relationship Id="rId14" Target="../media/image40.svg" Type="http://schemas.openxmlformats.org/officeDocument/2006/relationships/image"/><Relationship Id="rId15" Target="../media/image41.png" Type="http://schemas.openxmlformats.org/officeDocument/2006/relationships/image"/><Relationship Id="rId16" Target="../media/image42.svg" Type="http://schemas.openxmlformats.org/officeDocument/2006/relationships/image"/><Relationship Id="rId17" Target="../media/image43.png" Type="http://schemas.openxmlformats.org/officeDocument/2006/relationships/image"/><Relationship Id="rId18" Target="../media/image44.png" Type="http://schemas.openxmlformats.org/officeDocument/2006/relationships/image"/><Relationship Id="rId19" Target="../media/image45.svg" Type="http://schemas.openxmlformats.org/officeDocument/2006/relationships/image"/><Relationship Id="rId2" Target="../media/image28.jpeg" Type="http://schemas.openxmlformats.org/officeDocument/2006/relationships/image"/><Relationship Id="rId20" Target="../media/image46.png" Type="http://schemas.openxmlformats.org/officeDocument/2006/relationships/image"/><Relationship Id="rId21" Target="../media/image47.png" Type="http://schemas.openxmlformats.org/officeDocument/2006/relationships/image"/><Relationship Id="rId22" Target="../media/image48.png" Type="http://schemas.openxmlformats.org/officeDocument/2006/relationships/image"/><Relationship Id="rId23" Target="../media/image49.svg" Type="http://schemas.openxmlformats.org/officeDocument/2006/relationships/image"/><Relationship Id="rId24" Target="../media/image50.png" Type="http://schemas.openxmlformats.org/officeDocument/2006/relationships/image"/><Relationship Id="rId25" Target="../media/image51.svg" Type="http://schemas.openxmlformats.org/officeDocument/2006/relationships/image"/><Relationship Id="rId26" Target="../media/image52.png" Type="http://schemas.openxmlformats.org/officeDocument/2006/relationships/image"/><Relationship Id="rId27" Target="../media/image53.sv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33.png" Type="http://schemas.openxmlformats.org/officeDocument/2006/relationships/image"/><Relationship Id="rId8" Target="../media/image34.svg" Type="http://schemas.openxmlformats.org/officeDocument/2006/relationships/image"/><Relationship Id="rId9" Target="../media/image3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svg" Type="http://schemas.openxmlformats.org/officeDocument/2006/relationships/image"/><Relationship Id="rId2" Target="../media/image54.png" Type="http://schemas.openxmlformats.org/officeDocument/2006/relationships/image"/><Relationship Id="rId3" Target="../media/image55.png" Type="http://schemas.openxmlformats.org/officeDocument/2006/relationships/image"/><Relationship Id="rId4" Target="../media/image56.sv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 Id="rId7" Target="../media/image57.png" Type="http://schemas.openxmlformats.org/officeDocument/2006/relationships/image"/><Relationship Id="rId8" Target="../media/image58.svg" Type="http://schemas.openxmlformats.org/officeDocument/2006/relationships/image"/><Relationship Id="rId9" Target="../media/image5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37.png" Type="http://schemas.openxmlformats.org/officeDocument/2006/relationships/image"/><Relationship Id="rId4" Target="../media/image38.svg" Type="http://schemas.openxmlformats.org/officeDocument/2006/relationships/image"/><Relationship Id="rId5" Target="../media/image62.png" Type="http://schemas.openxmlformats.org/officeDocument/2006/relationships/image"/><Relationship Id="rId6" Target="../media/image63.png" Type="http://schemas.openxmlformats.org/officeDocument/2006/relationships/image"/><Relationship Id="rId7" Target="../media/image64.sv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png" Type="http://schemas.openxmlformats.org/officeDocument/2006/relationships/image"/><Relationship Id="rId4" Target="../media/image67.svg" Type="http://schemas.openxmlformats.org/officeDocument/2006/relationships/image"/><Relationship Id="rId5" Target="../media/image68.png" Type="http://schemas.openxmlformats.org/officeDocument/2006/relationships/image"/><Relationship Id="rId6" Target="../media/image69.svg" Type="http://schemas.openxmlformats.org/officeDocument/2006/relationships/image"/><Relationship Id="rId7" Target="../media/image70.png" Type="http://schemas.openxmlformats.org/officeDocument/2006/relationships/image"/><Relationship Id="rId8" Target="../media/image71.png" Type="http://schemas.openxmlformats.org/officeDocument/2006/relationships/image"/><Relationship Id="rId9" Target="../media/image7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1.svg" Type="http://schemas.openxmlformats.org/officeDocument/2006/relationships/image"/><Relationship Id="rId11" Target="../media/image59.png" Type="http://schemas.openxmlformats.org/officeDocument/2006/relationships/image"/><Relationship Id="rId12" Target="../media/image60.svg" Type="http://schemas.openxmlformats.org/officeDocument/2006/relationships/image"/><Relationship Id="rId2" Target="../media/image73.jpeg" Type="http://schemas.openxmlformats.org/officeDocument/2006/relationships/image"/><Relationship Id="rId3" Target="../media/image74.png" Type="http://schemas.openxmlformats.org/officeDocument/2006/relationships/image"/><Relationship Id="rId4" Target="../media/image75.svg" Type="http://schemas.openxmlformats.org/officeDocument/2006/relationships/image"/><Relationship Id="rId5" Target="../media/image76.png" Type="http://schemas.openxmlformats.org/officeDocument/2006/relationships/image"/><Relationship Id="rId6" Target="../media/image77.svg" Type="http://schemas.openxmlformats.org/officeDocument/2006/relationships/image"/><Relationship Id="rId7" Target="../media/image78.png" Type="http://schemas.openxmlformats.org/officeDocument/2006/relationships/image"/><Relationship Id="rId8" Target="../media/image79.svg" Type="http://schemas.openxmlformats.org/officeDocument/2006/relationships/image"/><Relationship Id="rId9" Target="../media/image8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png" Type="http://schemas.openxmlformats.org/officeDocument/2006/relationships/image"/><Relationship Id="rId3" Target="../media/image83.png" Type="http://schemas.openxmlformats.org/officeDocument/2006/relationships/image"/><Relationship Id="rId4" Target="../media/image84.png" Type="http://schemas.openxmlformats.org/officeDocument/2006/relationships/image"/><Relationship Id="rId5" Target="../media/image85.png" Type="http://schemas.openxmlformats.org/officeDocument/2006/relationships/image"/><Relationship Id="rId6" Target="../media/image59.png" Type="http://schemas.openxmlformats.org/officeDocument/2006/relationships/image"/><Relationship Id="rId7" Target="../media/image6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6.jpeg" Type="http://schemas.openxmlformats.org/officeDocument/2006/relationships/image"/><Relationship Id="rId3" Target="../media/image87.png" Type="http://schemas.openxmlformats.org/officeDocument/2006/relationships/image"/><Relationship Id="rId4" Target="../media/image88.svg" Type="http://schemas.openxmlformats.org/officeDocument/2006/relationships/image"/><Relationship Id="rId5" Target="../media/image89.png" Type="http://schemas.openxmlformats.org/officeDocument/2006/relationships/image"/><Relationship Id="rId6" Target="../media/image90.png" Type="http://schemas.openxmlformats.org/officeDocument/2006/relationships/image"/><Relationship Id="rId7" Target="../media/image91.svg" Type="http://schemas.openxmlformats.org/officeDocument/2006/relationships/image"/><Relationship Id="rId8" Target="../media/image9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888" r="-12044" b="-14320"/>
            </a:stretch>
          </a:blipFill>
        </p:spPr>
      </p:sp>
      <p:sp>
        <p:nvSpPr>
          <p:cNvPr name="Freeform 3" id="3"/>
          <p:cNvSpPr/>
          <p:nvPr/>
        </p:nvSpPr>
        <p:spPr>
          <a:xfrm flipH="false" flipV="false" rot="0">
            <a:off x="17197059" y="6767293"/>
            <a:ext cx="652285" cy="1002113"/>
          </a:xfrm>
          <a:custGeom>
            <a:avLst/>
            <a:gdLst/>
            <a:ahLst/>
            <a:cxnLst/>
            <a:rect r="r" b="b" t="t" l="l"/>
            <a:pathLst>
              <a:path h="1002113" w="652285">
                <a:moveTo>
                  <a:pt x="0" y="0"/>
                </a:moveTo>
                <a:lnTo>
                  <a:pt x="652285" y="0"/>
                </a:lnTo>
                <a:lnTo>
                  <a:pt x="652285" y="1002114"/>
                </a:lnTo>
                <a:lnTo>
                  <a:pt x="0" y="10021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60989" y="278634"/>
            <a:ext cx="2160877" cy="1964434"/>
          </a:xfrm>
          <a:custGeom>
            <a:avLst/>
            <a:gdLst/>
            <a:ahLst/>
            <a:cxnLst/>
            <a:rect r="r" b="b" t="t" l="l"/>
            <a:pathLst>
              <a:path h="1964434" w="2160877">
                <a:moveTo>
                  <a:pt x="0" y="0"/>
                </a:moveTo>
                <a:lnTo>
                  <a:pt x="2160877" y="0"/>
                </a:lnTo>
                <a:lnTo>
                  <a:pt x="2160877" y="1964434"/>
                </a:lnTo>
                <a:lnTo>
                  <a:pt x="0" y="19644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4163241">
            <a:off x="5312371" y="-192238"/>
            <a:ext cx="5342748" cy="5523517"/>
          </a:xfrm>
          <a:custGeom>
            <a:avLst/>
            <a:gdLst/>
            <a:ahLst/>
            <a:cxnLst/>
            <a:rect r="r" b="b" t="t" l="l"/>
            <a:pathLst>
              <a:path h="5523517" w="5342748">
                <a:moveTo>
                  <a:pt x="0" y="0"/>
                </a:moveTo>
                <a:lnTo>
                  <a:pt x="5342747" y="0"/>
                </a:lnTo>
                <a:lnTo>
                  <a:pt x="5342747" y="5523518"/>
                </a:lnTo>
                <a:lnTo>
                  <a:pt x="0" y="55235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4163241">
            <a:off x="5259106" y="127879"/>
            <a:ext cx="5003968" cy="5173276"/>
          </a:xfrm>
          <a:custGeom>
            <a:avLst/>
            <a:gdLst/>
            <a:ahLst/>
            <a:cxnLst/>
            <a:rect r="r" b="b" t="t" l="l"/>
            <a:pathLst>
              <a:path h="5173276" w="5003968">
                <a:moveTo>
                  <a:pt x="0" y="0"/>
                </a:moveTo>
                <a:lnTo>
                  <a:pt x="5003969" y="0"/>
                </a:lnTo>
                <a:lnTo>
                  <a:pt x="5003969" y="5173276"/>
                </a:lnTo>
                <a:lnTo>
                  <a:pt x="0" y="51732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true" flipV="false" rot="0">
            <a:off x="354810" y="3471566"/>
            <a:ext cx="5719912" cy="6819567"/>
          </a:xfrm>
          <a:custGeom>
            <a:avLst/>
            <a:gdLst/>
            <a:ahLst/>
            <a:cxnLst/>
            <a:rect r="r" b="b" t="t" l="l"/>
            <a:pathLst>
              <a:path h="6819567" w="5719912">
                <a:moveTo>
                  <a:pt x="5719912" y="0"/>
                </a:moveTo>
                <a:lnTo>
                  <a:pt x="0" y="0"/>
                </a:lnTo>
                <a:lnTo>
                  <a:pt x="0" y="6819568"/>
                </a:lnTo>
                <a:lnTo>
                  <a:pt x="5719912" y="6819568"/>
                </a:lnTo>
                <a:lnTo>
                  <a:pt x="5719912" y="0"/>
                </a:lnTo>
                <a:close/>
              </a:path>
            </a:pathLst>
          </a:custGeom>
          <a:blipFill>
            <a:blip r:embed="rId11"/>
            <a:stretch>
              <a:fillRect l="0" t="0" r="0" b="0"/>
            </a:stretch>
          </a:blipFill>
        </p:spPr>
      </p:sp>
      <p:sp>
        <p:nvSpPr>
          <p:cNvPr name="Freeform 8" id="8"/>
          <p:cNvSpPr/>
          <p:nvPr/>
        </p:nvSpPr>
        <p:spPr>
          <a:xfrm flipH="false" flipV="false" rot="0">
            <a:off x="3487797" y="8076100"/>
            <a:ext cx="1461400" cy="1907194"/>
          </a:xfrm>
          <a:custGeom>
            <a:avLst/>
            <a:gdLst/>
            <a:ahLst/>
            <a:cxnLst/>
            <a:rect r="r" b="b" t="t" l="l"/>
            <a:pathLst>
              <a:path h="1907194" w="1461400">
                <a:moveTo>
                  <a:pt x="0" y="0"/>
                </a:moveTo>
                <a:lnTo>
                  <a:pt x="1461400" y="0"/>
                </a:lnTo>
                <a:lnTo>
                  <a:pt x="1461400" y="1907194"/>
                </a:lnTo>
                <a:lnTo>
                  <a:pt x="0" y="19071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15056883" y="8341628"/>
            <a:ext cx="2140176" cy="1949506"/>
          </a:xfrm>
          <a:custGeom>
            <a:avLst/>
            <a:gdLst/>
            <a:ahLst/>
            <a:cxnLst/>
            <a:rect r="r" b="b" t="t" l="l"/>
            <a:pathLst>
              <a:path h="1949506" w="2140176">
                <a:moveTo>
                  <a:pt x="0" y="0"/>
                </a:moveTo>
                <a:lnTo>
                  <a:pt x="2140176" y="0"/>
                </a:lnTo>
                <a:lnTo>
                  <a:pt x="2140176" y="1949506"/>
                </a:lnTo>
                <a:lnTo>
                  <a:pt x="0" y="194950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3011727" y="9632929"/>
            <a:ext cx="2843786" cy="654071"/>
          </a:xfrm>
          <a:custGeom>
            <a:avLst/>
            <a:gdLst/>
            <a:ahLst/>
            <a:cxnLst/>
            <a:rect r="r" b="b" t="t" l="l"/>
            <a:pathLst>
              <a:path h="654071" w="2843786">
                <a:moveTo>
                  <a:pt x="0" y="0"/>
                </a:moveTo>
                <a:lnTo>
                  <a:pt x="2843785" y="0"/>
                </a:lnTo>
                <a:lnTo>
                  <a:pt x="2843785" y="654071"/>
                </a:lnTo>
                <a:lnTo>
                  <a:pt x="0" y="654071"/>
                </a:lnTo>
                <a:lnTo>
                  <a:pt x="0" y="0"/>
                </a:lnTo>
                <a:close/>
              </a:path>
            </a:pathLst>
          </a:custGeom>
          <a:blipFill>
            <a:blip r:embed="rId16"/>
            <a:stretch>
              <a:fillRect l="0" t="0" r="0" b="0"/>
            </a:stretch>
          </a:blipFill>
        </p:spPr>
      </p:sp>
      <p:sp>
        <p:nvSpPr>
          <p:cNvPr name="Freeform 11" id="11"/>
          <p:cNvSpPr/>
          <p:nvPr/>
        </p:nvSpPr>
        <p:spPr>
          <a:xfrm flipH="false" flipV="false" rot="0">
            <a:off x="-1118002" y="9185328"/>
            <a:ext cx="2236003" cy="1105805"/>
          </a:xfrm>
          <a:custGeom>
            <a:avLst/>
            <a:gdLst/>
            <a:ahLst/>
            <a:cxnLst/>
            <a:rect r="r" b="b" t="t" l="l"/>
            <a:pathLst>
              <a:path h="1105805" w="2236003">
                <a:moveTo>
                  <a:pt x="0" y="0"/>
                </a:moveTo>
                <a:lnTo>
                  <a:pt x="2236004" y="0"/>
                </a:lnTo>
                <a:lnTo>
                  <a:pt x="2236004" y="1105806"/>
                </a:lnTo>
                <a:lnTo>
                  <a:pt x="0" y="1105806"/>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2" id="12"/>
          <p:cNvSpPr txBox="true"/>
          <p:nvPr/>
        </p:nvSpPr>
        <p:spPr>
          <a:xfrm rot="0">
            <a:off x="5268157" y="872466"/>
            <a:ext cx="4985866" cy="2408783"/>
          </a:xfrm>
          <a:prstGeom prst="rect">
            <a:avLst/>
          </a:prstGeom>
        </p:spPr>
        <p:txBody>
          <a:bodyPr anchor="t" rtlCol="false" tIns="0" lIns="0" bIns="0" rIns="0">
            <a:spAutoFit/>
          </a:bodyPr>
          <a:lstStyle/>
          <a:p>
            <a:pPr algn="ctr">
              <a:lnSpc>
                <a:spcPts val="8887"/>
              </a:lnSpc>
            </a:pPr>
            <a:r>
              <a:rPr lang="en-US" sz="9355">
                <a:solidFill>
                  <a:srgbClr val="000000"/>
                </a:solidFill>
                <a:latin typeface="Jingleberry Bold"/>
              </a:rPr>
              <a:t>Forest</a:t>
            </a:r>
          </a:p>
          <a:p>
            <a:pPr algn="ctr">
              <a:lnSpc>
                <a:spcPts val="8887"/>
              </a:lnSpc>
            </a:pPr>
            <a:r>
              <a:rPr lang="en-US" sz="9355">
                <a:solidFill>
                  <a:srgbClr val="000000"/>
                </a:solidFill>
                <a:latin typeface="Jingleberry Bold"/>
              </a:rPr>
              <a:t>Habitats</a:t>
            </a:r>
          </a:p>
        </p:txBody>
      </p:sp>
      <p:sp>
        <p:nvSpPr>
          <p:cNvPr name="TextBox 13" id="13"/>
          <p:cNvSpPr txBox="true"/>
          <p:nvPr/>
        </p:nvSpPr>
        <p:spPr>
          <a:xfrm rot="0">
            <a:off x="4941193" y="8650877"/>
            <a:ext cx="5639795" cy="1254809"/>
          </a:xfrm>
          <a:prstGeom prst="rect">
            <a:avLst/>
          </a:prstGeom>
        </p:spPr>
        <p:txBody>
          <a:bodyPr anchor="t" rtlCol="false" tIns="0" lIns="0" bIns="0" rIns="0">
            <a:spAutoFit/>
          </a:bodyPr>
          <a:lstStyle/>
          <a:p>
            <a:pPr algn="ctr">
              <a:lnSpc>
                <a:spcPts val="3278"/>
              </a:lnSpc>
            </a:pPr>
            <a:r>
              <a:rPr lang="en-US" sz="2342">
                <a:solidFill>
                  <a:srgbClr val="000000"/>
                </a:solidFill>
                <a:latin typeface="Jingleberry"/>
              </a:rPr>
              <a:t>National Association of Conservation Districts </a:t>
            </a:r>
          </a:p>
          <a:p>
            <a:pPr algn="ctr">
              <a:lnSpc>
                <a:spcPts val="3278"/>
              </a:lnSpc>
            </a:pPr>
            <a:r>
              <a:rPr lang="en-US" sz="2342">
                <a:solidFill>
                  <a:srgbClr val="000000"/>
                </a:solidFill>
                <a:latin typeface="Jingleberry"/>
              </a:rPr>
              <a:t>2024 Stewardship Week</a:t>
            </a:r>
          </a:p>
          <a:p>
            <a:pPr algn="ctr">
              <a:lnSpc>
                <a:spcPts val="3278"/>
              </a:lnSpc>
            </a:pPr>
            <a:r>
              <a:rPr lang="en-US" sz="2342">
                <a:solidFill>
                  <a:srgbClr val="000000"/>
                </a:solidFill>
                <a:latin typeface="Jingleberry"/>
              </a:rPr>
              <a:t>May the Forest be with you, Always!</a:t>
            </a:r>
          </a:p>
        </p:txBody>
      </p:sp>
      <p:sp>
        <p:nvSpPr>
          <p:cNvPr name="TextBox 14" id="14"/>
          <p:cNvSpPr txBox="true"/>
          <p:nvPr/>
        </p:nvSpPr>
        <p:spPr>
          <a:xfrm rot="0">
            <a:off x="5673588" y="3405073"/>
            <a:ext cx="4175005" cy="1130234"/>
          </a:xfrm>
          <a:prstGeom prst="rect">
            <a:avLst/>
          </a:prstGeom>
        </p:spPr>
        <p:txBody>
          <a:bodyPr anchor="t" rtlCol="false" tIns="0" lIns="0" bIns="0" rIns="0">
            <a:spAutoFit/>
          </a:bodyPr>
          <a:lstStyle/>
          <a:p>
            <a:pPr algn="ctr">
              <a:lnSpc>
                <a:spcPts val="4029"/>
              </a:lnSpc>
            </a:pPr>
            <a:r>
              <a:rPr lang="en-US" sz="4913">
                <a:solidFill>
                  <a:srgbClr val="000000"/>
                </a:solidFill>
                <a:latin typeface="Jingleberry Bold"/>
              </a:rPr>
              <a:t>For Primary Classrooms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1593" t="-10260" r="0" b="-38586"/>
            </a:stretch>
          </a:blipFill>
        </p:spPr>
      </p:sp>
      <p:sp>
        <p:nvSpPr>
          <p:cNvPr name="Freeform 3" id="3"/>
          <p:cNvSpPr/>
          <p:nvPr/>
        </p:nvSpPr>
        <p:spPr>
          <a:xfrm flipH="false" flipV="false" rot="1144443">
            <a:off x="7872138" y="7436068"/>
            <a:ext cx="1926353" cy="1899865"/>
          </a:xfrm>
          <a:custGeom>
            <a:avLst/>
            <a:gdLst/>
            <a:ahLst/>
            <a:cxnLst/>
            <a:rect r="r" b="b" t="t" l="l"/>
            <a:pathLst>
              <a:path h="1899865" w="1926353">
                <a:moveTo>
                  <a:pt x="0" y="0"/>
                </a:moveTo>
                <a:lnTo>
                  <a:pt x="1926352" y="0"/>
                </a:lnTo>
                <a:lnTo>
                  <a:pt x="1926352" y="1899865"/>
                </a:lnTo>
                <a:lnTo>
                  <a:pt x="0" y="1899865"/>
                </a:lnTo>
                <a:lnTo>
                  <a:pt x="0" y="0"/>
                </a:lnTo>
                <a:close/>
              </a:path>
            </a:pathLst>
          </a:custGeom>
          <a:blipFill>
            <a:blip r:embed="rId3"/>
            <a:stretch>
              <a:fillRect l="0" t="0" r="0" b="0"/>
            </a:stretch>
          </a:blipFill>
        </p:spPr>
      </p:sp>
      <p:sp>
        <p:nvSpPr>
          <p:cNvPr name="Freeform 4" id="4"/>
          <p:cNvSpPr/>
          <p:nvPr/>
        </p:nvSpPr>
        <p:spPr>
          <a:xfrm flipH="false" flipV="false" rot="0">
            <a:off x="568223" y="8200371"/>
            <a:ext cx="3709783" cy="2060990"/>
          </a:xfrm>
          <a:custGeom>
            <a:avLst/>
            <a:gdLst/>
            <a:ahLst/>
            <a:cxnLst/>
            <a:rect r="r" b="b" t="t" l="l"/>
            <a:pathLst>
              <a:path h="2060990" w="3709783">
                <a:moveTo>
                  <a:pt x="0" y="0"/>
                </a:moveTo>
                <a:lnTo>
                  <a:pt x="3709782" y="0"/>
                </a:lnTo>
                <a:lnTo>
                  <a:pt x="3709782" y="2060990"/>
                </a:lnTo>
                <a:lnTo>
                  <a:pt x="0" y="2060990"/>
                </a:lnTo>
                <a:lnTo>
                  <a:pt x="0" y="0"/>
                </a:lnTo>
                <a:close/>
              </a:path>
            </a:pathLst>
          </a:custGeom>
          <a:blipFill>
            <a:blip r:embed="rId4"/>
            <a:stretch>
              <a:fillRect l="0" t="0" r="0" b="0"/>
            </a:stretch>
          </a:blipFill>
        </p:spPr>
      </p:sp>
      <p:sp>
        <p:nvSpPr>
          <p:cNvPr name="Freeform 5" id="5"/>
          <p:cNvSpPr/>
          <p:nvPr/>
        </p:nvSpPr>
        <p:spPr>
          <a:xfrm flipH="false" flipV="false" rot="0">
            <a:off x="13021069" y="7357301"/>
            <a:ext cx="2902857" cy="2057400"/>
          </a:xfrm>
          <a:custGeom>
            <a:avLst/>
            <a:gdLst/>
            <a:ahLst/>
            <a:cxnLst/>
            <a:rect r="r" b="b" t="t" l="l"/>
            <a:pathLst>
              <a:path h="2057400" w="2902857">
                <a:moveTo>
                  <a:pt x="0" y="0"/>
                </a:moveTo>
                <a:lnTo>
                  <a:pt x="2902857" y="0"/>
                </a:lnTo>
                <a:lnTo>
                  <a:pt x="2902857"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true" flipV="false" rot="0">
            <a:off x="2800911" y="4100039"/>
            <a:ext cx="5500745" cy="4900664"/>
          </a:xfrm>
          <a:custGeom>
            <a:avLst/>
            <a:gdLst/>
            <a:ahLst/>
            <a:cxnLst/>
            <a:rect r="r" b="b" t="t" l="l"/>
            <a:pathLst>
              <a:path h="4900664" w="5500745">
                <a:moveTo>
                  <a:pt x="5500745" y="0"/>
                </a:moveTo>
                <a:lnTo>
                  <a:pt x="0" y="0"/>
                </a:lnTo>
                <a:lnTo>
                  <a:pt x="0" y="4900663"/>
                </a:lnTo>
                <a:lnTo>
                  <a:pt x="5500745" y="4900663"/>
                </a:lnTo>
                <a:lnTo>
                  <a:pt x="5500745"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3311200" y="4856992"/>
            <a:ext cx="4480167" cy="2316474"/>
          </a:xfrm>
          <a:prstGeom prst="rect">
            <a:avLst/>
          </a:prstGeom>
        </p:spPr>
        <p:txBody>
          <a:bodyPr anchor="t" rtlCol="false" tIns="0" lIns="0" bIns="0" rIns="0">
            <a:spAutoFit/>
          </a:bodyPr>
          <a:lstStyle/>
          <a:p>
            <a:pPr algn="ctr">
              <a:lnSpc>
                <a:spcPts val="3059"/>
              </a:lnSpc>
            </a:pPr>
            <a:r>
              <a:rPr lang="en-US" sz="2570">
                <a:solidFill>
                  <a:srgbClr val="000000"/>
                </a:solidFill>
                <a:latin typeface="Quicksand Bold"/>
              </a:rPr>
              <a:t>A desert habitat is a dry and sandy place where very little rain falls, and plants and animals have special adaptations to survive in the extreme heat.</a:t>
            </a:r>
          </a:p>
        </p:txBody>
      </p:sp>
      <p:sp>
        <p:nvSpPr>
          <p:cNvPr name="Freeform 8" id="8"/>
          <p:cNvSpPr/>
          <p:nvPr/>
        </p:nvSpPr>
        <p:spPr>
          <a:xfrm flipH="true" flipV="false" rot="0">
            <a:off x="13369167" y="3766206"/>
            <a:ext cx="4309187" cy="3839094"/>
          </a:xfrm>
          <a:custGeom>
            <a:avLst/>
            <a:gdLst/>
            <a:ahLst/>
            <a:cxnLst/>
            <a:rect r="r" b="b" t="t" l="l"/>
            <a:pathLst>
              <a:path h="3839094" w="4309187">
                <a:moveTo>
                  <a:pt x="4309187" y="0"/>
                </a:moveTo>
                <a:lnTo>
                  <a:pt x="0" y="0"/>
                </a:lnTo>
                <a:lnTo>
                  <a:pt x="0" y="3839094"/>
                </a:lnTo>
                <a:lnTo>
                  <a:pt x="4309187" y="3839094"/>
                </a:lnTo>
                <a:lnTo>
                  <a:pt x="430918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13974695" y="4300604"/>
            <a:ext cx="3098130" cy="2249767"/>
          </a:xfrm>
          <a:prstGeom prst="rect">
            <a:avLst/>
          </a:prstGeom>
        </p:spPr>
        <p:txBody>
          <a:bodyPr anchor="t" rtlCol="false" tIns="0" lIns="0" bIns="0" rIns="0">
            <a:spAutoFit/>
          </a:bodyPr>
          <a:lstStyle/>
          <a:p>
            <a:pPr algn="ctr">
              <a:lnSpc>
                <a:spcPts val="2547"/>
              </a:lnSpc>
            </a:pPr>
            <a:r>
              <a:rPr lang="en-US" sz="2140">
                <a:solidFill>
                  <a:srgbClr val="000000"/>
                </a:solidFill>
                <a:latin typeface="Quicksand Bold"/>
              </a:rPr>
              <a:t> Some animals, like camels and snakes, can go a long time without water, and cacti are plants that can store water in their thick stems.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5770" t="0" r="-862" b="-24944"/>
            </a:stretch>
          </a:blipFill>
        </p:spPr>
      </p:sp>
      <p:sp>
        <p:nvSpPr>
          <p:cNvPr name="Freeform 3" id="3"/>
          <p:cNvSpPr/>
          <p:nvPr/>
        </p:nvSpPr>
        <p:spPr>
          <a:xfrm flipH="false" flipV="false" rot="0">
            <a:off x="572418" y="1237006"/>
            <a:ext cx="1140991" cy="1202193"/>
          </a:xfrm>
          <a:custGeom>
            <a:avLst/>
            <a:gdLst/>
            <a:ahLst/>
            <a:cxnLst/>
            <a:rect r="r" b="b" t="t" l="l"/>
            <a:pathLst>
              <a:path h="1202193" w="1140991">
                <a:moveTo>
                  <a:pt x="0" y="0"/>
                </a:moveTo>
                <a:lnTo>
                  <a:pt x="1140991" y="0"/>
                </a:lnTo>
                <a:lnTo>
                  <a:pt x="1140991" y="1202194"/>
                </a:lnTo>
                <a:lnTo>
                  <a:pt x="0" y="12021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8067190" y="4635200"/>
            <a:ext cx="7119763" cy="4401582"/>
            <a:chOff x="0" y="0"/>
            <a:chExt cx="9493018" cy="5868776"/>
          </a:xfrm>
        </p:grpSpPr>
        <p:sp>
          <p:nvSpPr>
            <p:cNvPr name="Freeform 5" id="5"/>
            <p:cNvSpPr/>
            <p:nvPr/>
          </p:nvSpPr>
          <p:spPr>
            <a:xfrm flipH="false" flipV="false" rot="0">
              <a:off x="5341065" y="2004836"/>
              <a:ext cx="4151952" cy="3596629"/>
            </a:xfrm>
            <a:custGeom>
              <a:avLst/>
              <a:gdLst/>
              <a:ahLst/>
              <a:cxnLst/>
              <a:rect r="r" b="b" t="t" l="l"/>
              <a:pathLst>
                <a:path h="3596629" w="4151952">
                  <a:moveTo>
                    <a:pt x="0" y="0"/>
                  </a:moveTo>
                  <a:lnTo>
                    <a:pt x="4151953" y="0"/>
                  </a:lnTo>
                  <a:lnTo>
                    <a:pt x="4151953" y="3596629"/>
                  </a:lnTo>
                  <a:lnTo>
                    <a:pt x="0" y="35966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true" flipV="false" rot="0">
              <a:off x="0" y="0"/>
              <a:ext cx="7007493" cy="5868776"/>
            </a:xfrm>
            <a:custGeom>
              <a:avLst/>
              <a:gdLst/>
              <a:ahLst/>
              <a:cxnLst/>
              <a:rect r="r" b="b" t="t" l="l"/>
              <a:pathLst>
                <a:path h="5868776" w="7007493">
                  <a:moveTo>
                    <a:pt x="7007493" y="0"/>
                  </a:moveTo>
                  <a:lnTo>
                    <a:pt x="0" y="0"/>
                  </a:lnTo>
                  <a:lnTo>
                    <a:pt x="0" y="5868776"/>
                  </a:lnTo>
                  <a:lnTo>
                    <a:pt x="7007493" y="5868776"/>
                  </a:lnTo>
                  <a:lnTo>
                    <a:pt x="7007493"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5877727" y="0"/>
              <a:ext cx="1539315" cy="1489287"/>
            </a:xfrm>
            <a:custGeom>
              <a:avLst/>
              <a:gdLst/>
              <a:ahLst/>
              <a:cxnLst/>
              <a:rect r="r" b="b" t="t" l="l"/>
              <a:pathLst>
                <a:path h="1489287" w="1539315">
                  <a:moveTo>
                    <a:pt x="0" y="0"/>
                  </a:moveTo>
                  <a:lnTo>
                    <a:pt x="1539315" y="0"/>
                  </a:lnTo>
                  <a:lnTo>
                    <a:pt x="1539315" y="1489287"/>
                  </a:lnTo>
                  <a:lnTo>
                    <a:pt x="0" y="148928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sp>
        <p:nvSpPr>
          <p:cNvPr name="Freeform 8" id="8"/>
          <p:cNvSpPr/>
          <p:nvPr/>
        </p:nvSpPr>
        <p:spPr>
          <a:xfrm flipH="false" flipV="false" rot="0">
            <a:off x="5941366" y="6246370"/>
            <a:ext cx="2280509" cy="2790411"/>
          </a:xfrm>
          <a:custGeom>
            <a:avLst/>
            <a:gdLst/>
            <a:ahLst/>
            <a:cxnLst/>
            <a:rect r="r" b="b" t="t" l="l"/>
            <a:pathLst>
              <a:path h="2790411" w="2280509">
                <a:moveTo>
                  <a:pt x="0" y="0"/>
                </a:moveTo>
                <a:lnTo>
                  <a:pt x="2280509" y="0"/>
                </a:lnTo>
                <a:lnTo>
                  <a:pt x="2280509" y="2790411"/>
                </a:lnTo>
                <a:lnTo>
                  <a:pt x="0" y="2790411"/>
                </a:lnTo>
                <a:lnTo>
                  <a:pt x="0" y="0"/>
                </a:lnTo>
                <a:close/>
              </a:path>
            </a:pathLst>
          </a:custGeom>
          <a:blipFill>
            <a:blip r:embed="rId11"/>
            <a:stretch>
              <a:fillRect l="0" t="0" r="0" b="0"/>
            </a:stretch>
          </a:blipFill>
        </p:spPr>
      </p:sp>
      <p:sp>
        <p:nvSpPr>
          <p:cNvPr name="Freeform 9" id="9"/>
          <p:cNvSpPr/>
          <p:nvPr/>
        </p:nvSpPr>
        <p:spPr>
          <a:xfrm flipH="true" flipV="false" rot="0">
            <a:off x="857666" y="1376432"/>
            <a:ext cx="5970436" cy="5253984"/>
          </a:xfrm>
          <a:custGeom>
            <a:avLst/>
            <a:gdLst/>
            <a:ahLst/>
            <a:cxnLst/>
            <a:rect r="r" b="b" t="t" l="l"/>
            <a:pathLst>
              <a:path h="5253984" w="5970436">
                <a:moveTo>
                  <a:pt x="5970436" y="0"/>
                </a:moveTo>
                <a:lnTo>
                  <a:pt x="0" y="0"/>
                </a:lnTo>
                <a:lnTo>
                  <a:pt x="0" y="5253984"/>
                </a:lnTo>
                <a:lnTo>
                  <a:pt x="5970436" y="5253984"/>
                </a:lnTo>
                <a:lnTo>
                  <a:pt x="5970436"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0" id="10"/>
          <p:cNvSpPr txBox="true"/>
          <p:nvPr/>
        </p:nvSpPr>
        <p:spPr>
          <a:xfrm rot="0">
            <a:off x="1142914" y="1932851"/>
            <a:ext cx="5399941" cy="2923867"/>
          </a:xfrm>
          <a:prstGeom prst="rect">
            <a:avLst/>
          </a:prstGeom>
        </p:spPr>
        <p:txBody>
          <a:bodyPr anchor="t" rtlCol="false" tIns="0" lIns="0" bIns="0" rIns="0">
            <a:spAutoFit/>
          </a:bodyPr>
          <a:lstStyle/>
          <a:p>
            <a:pPr algn="ctr">
              <a:lnSpc>
                <a:spcPts val="3880"/>
              </a:lnSpc>
            </a:pPr>
            <a:r>
              <a:rPr lang="en-US" sz="3260">
                <a:solidFill>
                  <a:srgbClr val="000000"/>
                </a:solidFill>
                <a:latin typeface="Quicksand Bold"/>
              </a:rPr>
              <a:t>It's important to protect habitats because they are home to many different organisms, and each one plays a role in maintaining the balance of nature.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262382" y="-2960090"/>
            <a:ext cx="23550382" cy="13247090"/>
          </a:xfrm>
          <a:custGeom>
            <a:avLst/>
            <a:gdLst/>
            <a:ahLst/>
            <a:cxnLst/>
            <a:rect r="r" b="b" t="t" l="l"/>
            <a:pathLst>
              <a:path h="13247090" w="23550382">
                <a:moveTo>
                  <a:pt x="0" y="0"/>
                </a:moveTo>
                <a:lnTo>
                  <a:pt x="23550382" y="0"/>
                </a:lnTo>
                <a:lnTo>
                  <a:pt x="23550382" y="13247090"/>
                </a:lnTo>
                <a:lnTo>
                  <a:pt x="0" y="13247090"/>
                </a:lnTo>
                <a:lnTo>
                  <a:pt x="0" y="0"/>
                </a:lnTo>
                <a:close/>
              </a:path>
            </a:pathLst>
          </a:custGeom>
          <a:blipFill>
            <a:blip r:embed="rId2"/>
            <a:stretch>
              <a:fillRect l="0" t="0" r="0" b="0"/>
            </a:stretch>
          </a:blipFill>
        </p:spPr>
      </p:sp>
      <p:sp>
        <p:nvSpPr>
          <p:cNvPr name="Freeform 3" id="3"/>
          <p:cNvSpPr/>
          <p:nvPr/>
        </p:nvSpPr>
        <p:spPr>
          <a:xfrm flipH="true" flipV="false" rot="0">
            <a:off x="7723977" y="5140525"/>
            <a:ext cx="2840047" cy="699362"/>
          </a:xfrm>
          <a:custGeom>
            <a:avLst/>
            <a:gdLst/>
            <a:ahLst/>
            <a:cxnLst/>
            <a:rect r="r" b="b" t="t" l="l"/>
            <a:pathLst>
              <a:path h="699362" w="2840047">
                <a:moveTo>
                  <a:pt x="2840046" y="0"/>
                </a:moveTo>
                <a:lnTo>
                  <a:pt x="0" y="0"/>
                </a:lnTo>
                <a:lnTo>
                  <a:pt x="0" y="699361"/>
                </a:lnTo>
                <a:lnTo>
                  <a:pt x="2840046" y="699361"/>
                </a:lnTo>
                <a:lnTo>
                  <a:pt x="284004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510883" y="4345715"/>
            <a:ext cx="1805530" cy="1589619"/>
          </a:xfrm>
          <a:custGeom>
            <a:avLst/>
            <a:gdLst/>
            <a:ahLst/>
            <a:cxnLst/>
            <a:rect r="r" b="b" t="t" l="l"/>
            <a:pathLst>
              <a:path h="1589619" w="1805530">
                <a:moveTo>
                  <a:pt x="0" y="0"/>
                </a:moveTo>
                <a:lnTo>
                  <a:pt x="1805530" y="0"/>
                </a:lnTo>
                <a:lnTo>
                  <a:pt x="1805530" y="1589619"/>
                </a:lnTo>
                <a:lnTo>
                  <a:pt x="0" y="1589619"/>
                </a:lnTo>
                <a:lnTo>
                  <a:pt x="0" y="0"/>
                </a:lnTo>
                <a:close/>
              </a:path>
            </a:pathLst>
          </a:custGeom>
          <a:blipFill>
            <a:blip r:embed="rId5"/>
            <a:stretch>
              <a:fillRect l="0" t="0" r="0" b="0"/>
            </a:stretch>
          </a:blipFill>
        </p:spPr>
      </p:sp>
      <p:sp>
        <p:nvSpPr>
          <p:cNvPr name="Freeform 5" id="5"/>
          <p:cNvSpPr/>
          <p:nvPr/>
        </p:nvSpPr>
        <p:spPr>
          <a:xfrm flipH="false" flipV="false" rot="0">
            <a:off x="1461952" y="1555323"/>
            <a:ext cx="5575554" cy="8229600"/>
          </a:xfrm>
          <a:custGeom>
            <a:avLst/>
            <a:gdLst/>
            <a:ahLst/>
            <a:cxnLst/>
            <a:rect r="r" b="b" t="t" l="l"/>
            <a:pathLst>
              <a:path h="8229600" w="5575554">
                <a:moveTo>
                  <a:pt x="0" y="0"/>
                </a:moveTo>
                <a:lnTo>
                  <a:pt x="5575554" y="0"/>
                </a:lnTo>
                <a:lnTo>
                  <a:pt x="5575554" y="8229600"/>
                </a:lnTo>
                <a:lnTo>
                  <a:pt x="0" y="8229600"/>
                </a:lnTo>
                <a:lnTo>
                  <a:pt x="0" y="0"/>
                </a:lnTo>
                <a:close/>
              </a:path>
            </a:pathLst>
          </a:custGeom>
          <a:blipFill>
            <a:blip r:embed="rId6"/>
            <a:stretch>
              <a:fillRect l="0" t="0" r="0" b="0"/>
            </a:stretch>
          </a:blipFill>
        </p:spPr>
      </p:sp>
      <p:sp>
        <p:nvSpPr>
          <p:cNvPr name="Freeform 6" id="6"/>
          <p:cNvSpPr/>
          <p:nvPr/>
        </p:nvSpPr>
        <p:spPr>
          <a:xfrm flipH="true" flipV="false" rot="-969100">
            <a:off x="13330732" y="1933276"/>
            <a:ext cx="3882799" cy="2310265"/>
          </a:xfrm>
          <a:custGeom>
            <a:avLst/>
            <a:gdLst/>
            <a:ahLst/>
            <a:cxnLst/>
            <a:rect r="r" b="b" t="t" l="l"/>
            <a:pathLst>
              <a:path h="2310265" w="3882799">
                <a:moveTo>
                  <a:pt x="3882799" y="0"/>
                </a:moveTo>
                <a:lnTo>
                  <a:pt x="0" y="0"/>
                </a:lnTo>
                <a:lnTo>
                  <a:pt x="0" y="2310265"/>
                </a:lnTo>
                <a:lnTo>
                  <a:pt x="3882799" y="2310265"/>
                </a:lnTo>
                <a:lnTo>
                  <a:pt x="3882799"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4557281" y="732391"/>
            <a:ext cx="1658301" cy="1645864"/>
          </a:xfrm>
          <a:custGeom>
            <a:avLst/>
            <a:gdLst/>
            <a:ahLst/>
            <a:cxnLst/>
            <a:rect r="r" b="b" t="t" l="l"/>
            <a:pathLst>
              <a:path h="1645864" w="1658301">
                <a:moveTo>
                  <a:pt x="0" y="0"/>
                </a:moveTo>
                <a:lnTo>
                  <a:pt x="1658302" y="0"/>
                </a:lnTo>
                <a:lnTo>
                  <a:pt x="1658302" y="1645864"/>
                </a:lnTo>
                <a:lnTo>
                  <a:pt x="0" y="164586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9422649" y="6074260"/>
            <a:ext cx="7326753" cy="3184040"/>
          </a:xfrm>
          <a:prstGeom prst="rect">
            <a:avLst/>
          </a:prstGeom>
        </p:spPr>
        <p:txBody>
          <a:bodyPr anchor="t" rtlCol="false" tIns="0" lIns="0" bIns="0" rIns="0">
            <a:spAutoFit/>
          </a:bodyPr>
          <a:lstStyle/>
          <a:p>
            <a:pPr algn="ctr">
              <a:lnSpc>
                <a:spcPts val="4205"/>
              </a:lnSpc>
            </a:pPr>
            <a:r>
              <a:rPr lang="en-US" sz="3534">
                <a:solidFill>
                  <a:srgbClr val="FFFFFF"/>
                </a:solidFill>
                <a:latin typeface="Quicksand Bold"/>
              </a:rPr>
              <a:t>But thanks to the ecosystem's food chain, we can have balance!</a:t>
            </a:r>
          </a:p>
          <a:p>
            <a:pPr algn="ctr">
              <a:lnSpc>
                <a:spcPts val="4205"/>
              </a:lnSpc>
            </a:pPr>
          </a:p>
          <a:p>
            <a:pPr algn="ctr">
              <a:lnSpc>
                <a:spcPts val="4205"/>
              </a:lnSpc>
            </a:pPr>
            <a:r>
              <a:rPr lang="en-US" sz="3534">
                <a:solidFill>
                  <a:srgbClr val="FFFFFF"/>
                </a:solidFill>
                <a:latin typeface="Quicksand Bold"/>
              </a:rPr>
              <a:t>Mosquito's bite us, but Bats feast on mosquitos and help keep the population down! </a:t>
            </a:r>
          </a:p>
        </p:txBody>
      </p:sp>
      <p:sp>
        <p:nvSpPr>
          <p:cNvPr name="TextBox 9" id="9"/>
          <p:cNvSpPr txBox="true"/>
          <p:nvPr/>
        </p:nvSpPr>
        <p:spPr>
          <a:xfrm rot="0">
            <a:off x="5602908" y="1028700"/>
            <a:ext cx="7232043" cy="2387937"/>
          </a:xfrm>
          <a:prstGeom prst="rect">
            <a:avLst/>
          </a:prstGeom>
        </p:spPr>
        <p:txBody>
          <a:bodyPr anchor="t" rtlCol="false" tIns="0" lIns="0" bIns="0" rIns="0">
            <a:spAutoFit/>
          </a:bodyPr>
          <a:lstStyle/>
          <a:p>
            <a:pPr algn="ctr">
              <a:lnSpc>
                <a:spcPts val="4727"/>
              </a:lnSpc>
            </a:pPr>
            <a:r>
              <a:rPr lang="en-US" sz="3972">
                <a:solidFill>
                  <a:srgbClr val="FFFFFF"/>
                </a:solidFill>
                <a:latin typeface="Quicksand Bold"/>
              </a:rPr>
              <a:t>For example: </a:t>
            </a:r>
          </a:p>
          <a:p>
            <a:pPr algn="ctr">
              <a:lnSpc>
                <a:spcPts val="4727"/>
              </a:lnSpc>
            </a:pPr>
            <a:r>
              <a:rPr lang="en-US" sz="3972">
                <a:solidFill>
                  <a:srgbClr val="FFFFFF"/>
                </a:solidFill>
                <a:latin typeface="Quicksand Bold"/>
              </a:rPr>
              <a:t>Sometimes we share a habitat with living creatures we don't live with very well!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ECB70"/>
        </a:solidFill>
      </p:bgPr>
    </p:bg>
    <p:spTree>
      <p:nvGrpSpPr>
        <p:cNvPr id="1" name=""/>
        <p:cNvGrpSpPr/>
        <p:nvPr/>
      </p:nvGrpSpPr>
      <p:grpSpPr>
        <a:xfrm>
          <a:off x="0" y="0"/>
          <a:ext cx="0" cy="0"/>
          <a:chOff x="0" y="0"/>
          <a:chExt cx="0" cy="0"/>
        </a:xfrm>
      </p:grpSpPr>
      <p:sp>
        <p:nvSpPr>
          <p:cNvPr name="Freeform 2" id="2"/>
          <p:cNvSpPr/>
          <p:nvPr/>
        </p:nvSpPr>
        <p:spPr>
          <a:xfrm flipH="false" flipV="false" rot="0">
            <a:off x="844587" y="700088"/>
            <a:ext cx="9264641" cy="8558212"/>
          </a:xfrm>
          <a:custGeom>
            <a:avLst/>
            <a:gdLst/>
            <a:ahLst/>
            <a:cxnLst/>
            <a:rect r="r" b="b" t="t" l="l"/>
            <a:pathLst>
              <a:path h="8558212" w="9264641">
                <a:moveTo>
                  <a:pt x="0" y="0"/>
                </a:moveTo>
                <a:lnTo>
                  <a:pt x="9264641" y="0"/>
                </a:lnTo>
                <a:lnTo>
                  <a:pt x="9264641" y="8558212"/>
                </a:lnTo>
                <a:lnTo>
                  <a:pt x="0" y="85582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393577" y="2107475"/>
            <a:ext cx="6865723" cy="5657713"/>
          </a:xfrm>
          <a:prstGeom prst="rect">
            <a:avLst/>
          </a:prstGeom>
        </p:spPr>
        <p:txBody>
          <a:bodyPr anchor="t" rtlCol="false" tIns="0" lIns="0" bIns="0" rIns="0">
            <a:spAutoFit/>
          </a:bodyPr>
          <a:lstStyle/>
          <a:p>
            <a:pPr algn="ctr">
              <a:lnSpc>
                <a:spcPts val="6478"/>
              </a:lnSpc>
            </a:pPr>
            <a:r>
              <a:rPr lang="en-US" sz="4627">
                <a:solidFill>
                  <a:srgbClr val="000000"/>
                </a:solidFill>
                <a:latin typeface="Quicksand Bold"/>
              </a:rPr>
              <a:t>Habitats provide everything living things need to survive.</a:t>
            </a:r>
            <a:r>
              <a:rPr lang="en-US" sz="4627">
                <a:solidFill>
                  <a:srgbClr val="000000"/>
                </a:solidFill>
                <a:latin typeface="Quicksand Bold"/>
              </a:rPr>
              <a:t> </a:t>
            </a:r>
          </a:p>
          <a:p>
            <a:pPr algn="ctr">
              <a:lnSpc>
                <a:spcPts val="6478"/>
              </a:lnSpc>
            </a:pPr>
          </a:p>
          <a:p>
            <a:pPr algn="ctr">
              <a:lnSpc>
                <a:spcPts val="6478"/>
              </a:lnSpc>
            </a:pPr>
            <a:r>
              <a:rPr lang="en-US" sz="4627">
                <a:solidFill>
                  <a:srgbClr val="000000"/>
                </a:solidFill>
                <a:latin typeface="Quicksand Bold"/>
              </a:rPr>
              <a:t>They offer food, water, shelter, and space to grow and reproduce.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1475" t="0" r="-11475" b="0"/>
            </a:stretch>
          </a:blipFill>
        </p:spPr>
      </p:sp>
      <p:sp>
        <p:nvSpPr>
          <p:cNvPr name="Freeform 3" id="3"/>
          <p:cNvSpPr/>
          <p:nvPr/>
        </p:nvSpPr>
        <p:spPr>
          <a:xfrm flipH="false" flipV="false" rot="0">
            <a:off x="7136564" y="9639897"/>
            <a:ext cx="8034504" cy="838601"/>
          </a:xfrm>
          <a:custGeom>
            <a:avLst/>
            <a:gdLst/>
            <a:ahLst/>
            <a:cxnLst/>
            <a:rect r="r" b="b" t="t" l="l"/>
            <a:pathLst>
              <a:path h="838601" w="8034504">
                <a:moveTo>
                  <a:pt x="0" y="0"/>
                </a:moveTo>
                <a:lnTo>
                  <a:pt x="8034504" y="0"/>
                </a:lnTo>
                <a:lnTo>
                  <a:pt x="8034504" y="838602"/>
                </a:lnTo>
                <a:lnTo>
                  <a:pt x="0" y="8386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579167" y="7518382"/>
            <a:ext cx="19788941" cy="2698559"/>
            <a:chOff x="0" y="0"/>
            <a:chExt cx="6186311" cy="843609"/>
          </a:xfrm>
        </p:grpSpPr>
        <p:sp>
          <p:nvSpPr>
            <p:cNvPr name="Freeform 5" id="5"/>
            <p:cNvSpPr/>
            <p:nvPr/>
          </p:nvSpPr>
          <p:spPr>
            <a:xfrm flipH="false" flipV="false" rot="0">
              <a:off x="0" y="0"/>
              <a:ext cx="6186311" cy="843609"/>
            </a:xfrm>
            <a:custGeom>
              <a:avLst/>
              <a:gdLst/>
              <a:ahLst/>
              <a:cxnLst/>
              <a:rect r="r" b="b" t="t" l="l"/>
              <a:pathLst>
                <a:path h="843609" w="6186311">
                  <a:moveTo>
                    <a:pt x="0" y="0"/>
                  </a:moveTo>
                  <a:lnTo>
                    <a:pt x="6186311" y="0"/>
                  </a:lnTo>
                  <a:lnTo>
                    <a:pt x="6186311" y="843609"/>
                  </a:lnTo>
                  <a:lnTo>
                    <a:pt x="0" y="843609"/>
                  </a:lnTo>
                  <a:close/>
                </a:path>
              </a:pathLst>
            </a:custGeom>
            <a:solidFill>
              <a:srgbClr val="000000">
                <a:alpha val="0"/>
              </a:srgbClr>
            </a:solidFill>
          </p:spPr>
        </p:sp>
      </p:grpSp>
      <p:sp>
        <p:nvSpPr>
          <p:cNvPr name="Freeform 6" id="6"/>
          <p:cNvSpPr/>
          <p:nvPr/>
        </p:nvSpPr>
        <p:spPr>
          <a:xfrm flipH="false" flipV="false" rot="0">
            <a:off x="9729447" y="4506999"/>
            <a:ext cx="6746230" cy="5565640"/>
          </a:xfrm>
          <a:custGeom>
            <a:avLst/>
            <a:gdLst/>
            <a:ahLst/>
            <a:cxnLst/>
            <a:rect r="r" b="b" t="t" l="l"/>
            <a:pathLst>
              <a:path h="5565640" w="6746230">
                <a:moveTo>
                  <a:pt x="0" y="0"/>
                </a:moveTo>
                <a:lnTo>
                  <a:pt x="6746230" y="0"/>
                </a:lnTo>
                <a:lnTo>
                  <a:pt x="6746230" y="5565640"/>
                </a:lnTo>
                <a:lnTo>
                  <a:pt x="0" y="55656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1038849" y="524884"/>
            <a:ext cx="8312279" cy="5250946"/>
            <a:chOff x="0" y="0"/>
            <a:chExt cx="2795438" cy="1765905"/>
          </a:xfrm>
        </p:grpSpPr>
        <p:sp>
          <p:nvSpPr>
            <p:cNvPr name="Freeform 8" id="8"/>
            <p:cNvSpPr/>
            <p:nvPr/>
          </p:nvSpPr>
          <p:spPr>
            <a:xfrm flipH="false" flipV="false" rot="0">
              <a:off x="0" y="0"/>
              <a:ext cx="2795438" cy="1765905"/>
            </a:xfrm>
            <a:custGeom>
              <a:avLst/>
              <a:gdLst/>
              <a:ahLst/>
              <a:cxnLst/>
              <a:rect r="r" b="b" t="t" l="l"/>
              <a:pathLst>
                <a:path h="1765905" w="2795438">
                  <a:moveTo>
                    <a:pt x="0" y="0"/>
                  </a:moveTo>
                  <a:lnTo>
                    <a:pt x="2795438" y="0"/>
                  </a:lnTo>
                  <a:lnTo>
                    <a:pt x="2795438" y="1765905"/>
                  </a:lnTo>
                  <a:lnTo>
                    <a:pt x="0" y="1765905"/>
                  </a:lnTo>
                  <a:close/>
                </a:path>
              </a:pathLst>
            </a:custGeom>
            <a:solidFill>
              <a:srgbClr val="000000"/>
            </a:solidFill>
          </p:spPr>
        </p:sp>
        <p:sp>
          <p:nvSpPr>
            <p:cNvPr name="TextBox 9" id="9"/>
            <p:cNvSpPr txBox="true"/>
            <p:nvPr/>
          </p:nvSpPr>
          <p:spPr>
            <a:xfrm>
              <a:off x="0" y="0"/>
              <a:ext cx="2795438" cy="1765905"/>
            </a:xfrm>
            <a:prstGeom prst="rect">
              <a:avLst/>
            </a:prstGeom>
          </p:spPr>
          <p:txBody>
            <a:bodyPr anchor="ctr" rtlCol="false" tIns="50800" lIns="50800" bIns="50800" rIns="50800"/>
            <a:lstStyle/>
            <a:p>
              <a:pPr algn="ctr">
                <a:lnSpc>
                  <a:spcPts val="3113"/>
                </a:lnSpc>
              </a:pPr>
            </a:p>
          </p:txBody>
        </p:sp>
      </p:grpSp>
      <p:sp>
        <p:nvSpPr>
          <p:cNvPr name="Freeform 10" id="10"/>
          <p:cNvSpPr/>
          <p:nvPr/>
        </p:nvSpPr>
        <p:spPr>
          <a:xfrm flipH="false" flipV="false" rot="0">
            <a:off x="9891592" y="3792754"/>
            <a:ext cx="4803516" cy="6351757"/>
          </a:xfrm>
          <a:custGeom>
            <a:avLst/>
            <a:gdLst/>
            <a:ahLst/>
            <a:cxnLst/>
            <a:rect r="r" b="b" t="t" l="l"/>
            <a:pathLst>
              <a:path h="6351757" w="4803516">
                <a:moveTo>
                  <a:pt x="0" y="0"/>
                </a:moveTo>
                <a:lnTo>
                  <a:pt x="4803517" y="0"/>
                </a:lnTo>
                <a:lnTo>
                  <a:pt x="4803517" y="6351757"/>
                </a:lnTo>
                <a:lnTo>
                  <a:pt x="0" y="6351757"/>
                </a:lnTo>
                <a:lnTo>
                  <a:pt x="0" y="0"/>
                </a:lnTo>
                <a:close/>
              </a:path>
            </a:pathLst>
          </a:custGeom>
          <a:blipFill>
            <a:blip r:embed="rId7"/>
            <a:stretch>
              <a:fillRect l="0" t="0" r="0" b="0"/>
            </a:stretch>
          </a:blipFill>
        </p:spPr>
      </p:sp>
      <p:sp>
        <p:nvSpPr>
          <p:cNvPr name="Freeform 11" id="11"/>
          <p:cNvSpPr/>
          <p:nvPr/>
        </p:nvSpPr>
        <p:spPr>
          <a:xfrm flipH="false" flipV="false" rot="1672045">
            <a:off x="2689716" y="9400179"/>
            <a:ext cx="820503" cy="860292"/>
          </a:xfrm>
          <a:custGeom>
            <a:avLst/>
            <a:gdLst/>
            <a:ahLst/>
            <a:cxnLst/>
            <a:rect r="r" b="b" t="t" l="l"/>
            <a:pathLst>
              <a:path h="860292" w="820503">
                <a:moveTo>
                  <a:pt x="0" y="0"/>
                </a:moveTo>
                <a:lnTo>
                  <a:pt x="820503" y="0"/>
                </a:lnTo>
                <a:lnTo>
                  <a:pt x="820503" y="860292"/>
                </a:lnTo>
                <a:lnTo>
                  <a:pt x="0" y="860292"/>
                </a:lnTo>
                <a:lnTo>
                  <a:pt x="0" y="0"/>
                </a:lnTo>
                <a:close/>
              </a:path>
            </a:pathLst>
          </a:custGeom>
          <a:blipFill>
            <a:blip r:embed="rId8"/>
            <a:stretch>
              <a:fillRect l="0" t="0" r="0" b="0"/>
            </a:stretch>
          </a:blipFill>
        </p:spPr>
      </p:sp>
      <p:sp>
        <p:nvSpPr>
          <p:cNvPr name="Freeform 12" id="12"/>
          <p:cNvSpPr/>
          <p:nvPr/>
        </p:nvSpPr>
        <p:spPr>
          <a:xfrm flipH="false" flipV="false" rot="0">
            <a:off x="148730" y="9468136"/>
            <a:ext cx="1495995" cy="493678"/>
          </a:xfrm>
          <a:custGeom>
            <a:avLst/>
            <a:gdLst/>
            <a:ahLst/>
            <a:cxnLst/>
            <a:rect r="r" b="b" t="t" l="l"/>
            <a:pathLst>
              <a:path h="493678" w="1495995">
                <a:moveTo>
                  <a:pt x="0" y="0"/>
                </a:moveTo>
                <a:lnTo>
                  <a:pt x="1495995" y="0"/>
                </a:lnTo>
                <a:lnTo>
                  <a:pt x="1495995" y="493678"/>
                </a:lnTo>
                <a:lnTo>
                  <a:pt x="0" y="4936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1746011" y="8905851"/>
            <a:ext cx="1353956" cy="987157"/>
          </a:xfrm>
          <a:custGeom>
            <a:avLst/>
            <a:gdLst/>
            <a:ahLst/>
            <a:cxnLst/>
            <a:rect r="r" b="b" t="t" l="l"/>
            <a:pathLst>
              <a:path h="987157" w="1353956">
                <a:moveTo>
                  <a:pt x="0" y="0"/>
                </a:moveTo>
                <a:lnTo>
                  <a:pt x="1353957" y="0"/>
                </a:lnTo>
                <a:lnTo>
                  <a:pt x="1353957" y="987157"/>
                </a:lnTo>
                <a:lnTo>
                  <a:pt x="0" y="98715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3204743" y="8526254"/>
            <a:ext cx="1617557" cy="1746350"/>
          </a:xfrm>
          <a:custGeom>
            <a:avLst/>
            <a:gdLst/>
            <a:ahLst/>
            <a:cxnLst/>
            <a:rect r="r" b="b" t="t" l="l"/>
            <a:pathLst>
              <a:path h="1746350" w="1617557">
                <a:moveTo>
                  <a:pt x="0" y="0"/>
                </a:moveTo>
                <a:lnTo>
                  <a:pt x="1617557" y="0"/>
                </a:lnTo>
                <a:lnTo>
                  <a:pt x="1617557" y="1746350"/>
                </a:lnTo>
                <a:lnTo>
                  <a:pt x="0" y="174635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true" flipV="false" rot="0">
            <a:off x="4667909" y="9468136"/>
            <a:ext cx="1054158" cy="674661"/>
          </a:xfrm>
          <a:custGeom>
            <a:avLst/>
            <a:gdLst/>
            <a:ahLst/>
            <a:cxnLst/>
            <a:rect r="r" b="b" t="t" l="l"/>
            <a:pathLst>
              <a:path h="674661" w="1054158">
                <a:moveTo>
                  <a:pt x="1054158" y="0"/>
                </a:moveTo>
                <a:lnTo>
                  <a:pt x="0" y="0"/>
                </a:lnTo>
                <a:lnTo>
                  <a:pt x="0" y="674660"/>
                </a:lnTo>
                <a:lnTo>
                  <a:pt x="1054158" y="674660"/>
                </a:lnTo>
                <a:lnTo>
                  <a:pt x="1054158"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6" id="16"/>
          <p:cNvSpPr/>
          <p:nvPr/>
        </p:nvSpPr>
        <p:spPr>
          <a:xfrm flipH="false" flipV="false" rot="0">
            <a:off x="4927075" y="8077637"/>
            <a:ext cx="2568401" cy="2244140"/>
          </a:xfrm>
          <a:custGeom>
            <a:avLst/>
            <a:gdLst/>
            <a:ahLst/>
            <a:cxnLst/>
            <a:rect r="r" b="b" t="t" l="l"/>
            <a:pathLst>
              <a:path h="2244140" w="2568401">
                <a:moveTo>
                  <a:pt x="0" y="0"/>
                </a:moveTo>
                <a:lnTo>
                  <a:pt x="2568401" y="0"/>
                </a:lnTo>
                <a:lnTo>
                  <a:pt x="2568401" y="2244140"/>
                </a:lnTo>
                <a:lnTo>
                  <a:pt x="0" y="224414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7" id="17"/>
          <p:cNvSpPr/>
          <p:nvPr/>
        </p:nvSpPr>
        <p:spPr>
          <a:xfrm flipH="true" flipV="false" rot="0">
            <a:off x="5897993" y="9506520"/>
            <a:ext cx="1238571" cy="512459"/>
          </a:xfrm>
          <a:custGeom>
            <a:avLst/>
            <a:gdLst/>
            <a:ahLst/>
            <a:cxnLst/>
            <a:rect r="r" b="b" t="t" l="l"/>
            <a:pathLst>
              <a:path h="512459" w="1238571">
                <a:moveTo>
                  <a:pt x="1238571" y="0"/>
                </a:moveTo>
                <a:lnTo>
                  <a:pt x="0" y="0"/>
                </a:lnTo>
                <a:lnTo>
                  <a:pt x="0" y="512459"/>
                </a:lnTo>
                <a:lnTo>
                  <a:pt x="1238571" y="512459"/>
                </a:lnTo>
                <a:lnTo>
                  <a:pt x="1238571"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8" id="18"/>
          <p:cNvSpPr/>
          <p:nvPr/>
        </p:nvSpPr>
        <p:spPr>
          <a:xfrm flipH="false" flipV="false" rot="0">
            <a:off x="7239632" y="8875006"/>
            <a:ext cx="1749389" cy="1086808"/>
          </a:xfrm>
          <a:custGeom>
            <a:avLst/>
            <a:gdLst/>
            <a:ahLst/>
            <a:cxnLst/>
            <a:rect r="r" b="b" t="t" l="l"/>
            <a:pathLst>
              <a:path h="1086808" w="1749389">
                <a:moveTo>
                  <a:pt x="0" y="0"/>
                </a:moveTo>
                <a:lnTo>
                  <a:pt x="1749388" y="0"/>
                </a:lnTo>
                <a:lnTo>
                  <a:pt x="1749388" y="1086808"/>
                </a:lnTo>
                <a:lnTo>
                  <a:pt x="0" y="108680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9" id="19"/>
          <p:cNvSpPr/>
          <p:nvPr/>
        </p:nvSpPr>
        <p:spPr>
          <a:xfrm flipH="false" flipV="false" rot="605899">
            <a:off x="9017075" y="8288263"/>
            <a:ext cx="1424743" cy="1817853"/>
          </a:xfrm>
          <a:custGeom>
            <a:avLst/>
            <a:gdLst/>
            <a:ahLst/>
            <a:cxnLst/>
            <a:rect r="r" b="b" t="t" l="l"/>
            <a:pathLst>
              <a:path h="1817853" w="1424743">
                <a:moveTo>
                  <a:pt x="0" y="0"/>
                </a:moveTo>
                <a:lnTo>
                  <a:pt x="1424743" y="0"/>
                </a:lnTo>
                <a:lnTo>
                  <a:pt x="1424743" y="1817853"/>
                </a:lnTo>
                <a:lnTo>
                  <a:pt x="0" y="1817853"/>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0" id="20"/>
          <p:cNvSpPr/>
          <p:nvPr/>
        </p:nvSpPr>
        <p:spPr>
          <a:xfrm flipH="false" flipV="false" rot="0">
            <a:off x="-178636" y="9762749"/>
            <a:ext cx="7315200" cy="763524"/>
          </a:xfrm>
          <a:custGeom>
            <a:avLst/>
            <a:gdLst/>
            <a:ahLst/>
            <a:cxnLst/>
            <a:rect r="r" b="b" t="t" l="l"/>
            <a:pathLst>
              <a:path h="763524" w="7315200">
                <a:moveTo>
                  <a:pt x="0" y="0"/>
                </a:moveTo>
                <a:lnTo>
                  <a:pt x="7315200" y="0"/>
                </a:lnTo>
                <a:lnTo>
                  <a:pt x="7315200" y="763524"/>
                </a:lnTo>
                <a:lnTo>
                  <a:pt x="0" y="7635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10794164" y="9805466"/>
            <a:ext cx="1063562" cy="516311"/>
          </a:xfrm>
          <a:custGeom>
            <a:avLst/>
            <a:gdLst/>
            <a:ahLst/>
            <a:cxnLst/>
            <a:rect r="r" b="b" t="t" l="l"/>
            <a:pathLst>
              <a:path h="516311" w="1063562">
                <a:moveTo>
                  <a:pt x="0" y="0"/>
                </a:moveTo>
                <a:lnTo>
                  <a:pt x="1063562" y="0"/>
                </a:lnTo>
                <a:lnTo>
                  <a:pt x="1063562" y="516311"/>
                </a:lnTo>
                <a:lnTo>
                  <a:pt x="0" y="516311"/>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2" id="22"/>
          <p:cNvSpPr/>
          <p:nvPr/>
        </p:nvSpPr>
        <p:spPr>
          <a:xfrm flipH="false" flipV="false" rot="0">
            <a:off x="16354632" y="9733541"/>
            <a:ext cx="2950326" cy="744957"/>
          </a:xfrm>
          <a:custGeom>
            <a:avLst/>
            <a:gdLst/>
            <a:ahLst/>
            <a:cxnLst/>
            <a:rect r="r" b="b" t="t" l="l"/>
            <a:pathLst>
              <a:path h="744957" w="2950326">
                <a:moveTo>
                  <a:pt x="0" y="0"/>
                </a:moveTo>
                <a:lnTo>
                  <a:pt x="2950327" y="0"/>
                </a:lnTo>
                <a:lnTo>
                  <a:pt x="2950327" y="744958"/>
                </a:lnTo>
                <a:lnTo>
                  <a:pt x="0" y="744958"/>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3" id="23"/>
          <p:cNvSpPr/>
          <p:nvPr/>
        </p:nvSpPr>
        <p:spPr>
          <a:xfrm flipH="false" flipV="false" rot="0">
            <a:off x="14277076" y="9866938"/>
            <a:ext cx="2198601" cy="555147"/>
          </a:xfrm>
          <a:custGeom>
            <a:avLst/>
            <a:gdLst/>
            <a:ahLst/>
            <a:cxnLst/>
            <a:rect r="r" b="b" t="t" l="l"/>
            <a:pathLst>
              <a:path h="555147" w="2198601">
                <a:moveTo>
                  <a:pt x="0" y="0"/>
                </a:moveTo>
                <a:lnTo>
                  <a:pt x="2198601" y="0"/>
                </a:lnTo>
                <a:lnTo>
                  <a:pt x="2198601" y="555147"/>
                </a:lnTo>
                <a:lnTo>
                  <a:pt x="0" y="555147"/>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4" id="24"/>
          <p:cNvSpPr/>
          <p:nvPr/>
        </p:nvSpPr>
        <p:spPr>
          <a:xfrm flipH="false" flipV="false" rot="0">
            <a:off x="16277867" y="524884"/>
            <a:ext cx="1354119" cy="1354119"/>
          </a:xfrm>
          <a:custGeom>
            <a:avLst/>
            <a:gdLst/>
            <a:ahLst/>
            <a:cxnLst/>
            <a:rect r="r" b="b" t="t" l="l"/>
            <a:pathLst>
              <a:path h="1354119" w="1354119">
                <a:moveTo>
                  <a:pt x="0" y="0"/>
                </a:moveTo>
                <a:lnTo>
                  <a:pt x="1354119" y="0"/>
                </a:lnTo>
                <a:lnTo>
                  <a:pt x="1354119" y="1354118"/>
                </a:lnTo>
                <a:lnTo>
                  <a:pt x="0" y="1354118"/>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25" id="25"/>
          <p:cNvSpPr/>
          <p:nvPr/>
        </p:nvSpPr>
        <p:spPr>
          <a:xfrm flipH="false" flipV="false" rot="0">
            <a:off x="16075943" y="8518229"/>
            <a:ext cx="2043481" cy="1624568"/>
          </a:xfrm>
          <a:custGeom>
            <a:avLst/>
            <a:gdLst/>
            <a:ahLst/>
            <a:cxnLst/>
            <a:rect r="r" b="b" t="t" l="l"/>
            <a:pathLst>
              <a:path h="1624568" w="2043481">
                <a:moveTo>
                  <a:pt x="0" y="0"/>
                </a:moveTo>
                <a:lnTo>
                  <a:pt x="2043482" y="0"/>
                </a:lnTo>
                <a:lnTo>
                  <a:pt x="2043482" y="1624567"/>
                </a:lnTo>
                <a:lnTo>
                  <a:pt x="0" y="1624567"/>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6" id="26"/>
          <p:cNvSpPr/>
          <p:nvPr/>
        </p:nvSpPr>
        <p:spPr>
          <a:xfrm flipH="false" flipV="false" rot="0">
            <a:off x="15153376" y="9041507"/>
            <a:ext cx="1087333" cy="1225164"/>
          </a:xfrm>
          <a:custGeom>
            <a:avLst/>
            <a:gdLst/>
            <a:ahLst/>
            <a:cxnLst/>
            <a:rect r="r" b="b" t="t" l="l"/>
            <a:pathLst>
              <a:path h="1225164" w="1087333">
                <a:moveTo>
                  <a:pt x="0" y="0"/>
                </a:moveTo>
                <a:lnTo>
                  <a:pt x="1087333" y="0"/>
                </a:lnTo>
                <a:lnTo>
                  <a:pt x="1087333" y="1225164"/>
                </a:lnTo>
                <a:lnTo>
                  <a:pt x="0" y="1225164"/>
                </a:lnTo>
                <a:lnTo>
                  <a:pt x="0" y="0"/>
                </a:lnTo>
                <a:close/>
              </a:path>
            </a:pathLst>
          </a:custGeom>
          <a:blipFill>
            <a:blip r:embed="rId33"/>
            <a:stretch>
              <a:fillRect l="0" t="0" r="0" b="0"/>
            </a:stretch>
          </a:blipFill>
        </p:spPr>
      </p:sp>
      <p:sp>
        <p:nvSpPr>
          <p:cNvPr name="Freeform 27" id="27"/>
          <p:cNvSpPr/>
          <p:nvPr/>
        </p:nvSpPr>
        <p:spPr>
          <a:xfrm flipH="false" flipV="false" rot="0">
            <a:off x="403449" y="2632985"/>
            <a:ext cx="1623911" cy="1623911"/>
          </a:xfrm>
          <a:custGeom>
            <a:avLst/>
            <a:gdLst/>
            <a:ahLst/>
            <a:cxnLst/>
            <a:rect r="r" b="b" t="t" l="l"/>
            <a:pathLst>
              <a:path h="1623911" w="1623911">
                <a:moveTo>
                  <a:pt x="0" y="0"/>
                </a:moveTo>
                <a:lnTo>
                  <a:pt x="1623910" y="0"/>
                </a:lnTo>
                <a:lnTo>
                  <a:pt x="1623910" y="1623910"/>
                </a:lnTo>
                <a:lnTo>
                  <a:pt x="0" y="1623910"/>
                </a:lnTo>
                <a:lnTo>
                  <a:pt x="0" y="0"/>
                </a:lnTo>
                <a:close/>
              </a:path>
            </a:pathLst>
          </a:custGeom>
          <a:blipFill>
            <a:blip r:embed="rId34"/>
            <a:stretch>
              <a:fillRect l="0" t="0" r="0" b="0"/>
            </a:stretch>
          </a:blipFill>
        </p:spPr>
      </p:sp>
      <p:sp>
        <p:nvSpPr>
          <p:cNvPr name="TextBox 28" id="28"/>
          <p:cNvSpPr txBox="true"/>
          <p:nvPr/>
        </p:nvSpPr>
        <p:spPr>
          <a:xfrm rot="0">
            <a:off x="1215404" y="651749"/>
            <a:ext cx="7653338" cy="4919905"/>
          </a:xfrm>
          <a:prstGeom prst="rect">
            <a:avLst/>
          </a:prstGeom>
        </p:spPr>
        <p:txBody>
          <a:bodyPr anchor="t" rtlCol="false" tIns="0" lIns="0" bIns="0" rIns="0">
            <a:spAutoFit/>
          </a:bodyPr>
          <a:lstStyle/>
          <a:p>
            <a:pPr algn="ctr">
              <a:lnSpc>
                <a:spcPts val="4891"/>
              </a:lnSpc>
            </a:pPr>
            <a:r>
              <a:rPr lang="en-US" sz="4110">
                <a:solidFill>
                  <a:srgbClr val="FFFFFF"/>
                </a:solidFill>
                <a:latin typeface="Quicksand Bold"/>
              </a:rPr>
              <a:t>Human activities can sometimes harm habitats, so we need to be mindful of how we interact with the environment and make efforts to preserve and conserve habitats for the benefit of all living things.</a:t>
            </a:r>
          </a:p>
        </p:txBody>
      </p:sp>
      <p:sp>
        <p:nvSpPr>
          <p:cNvPr name="TextBox 29" id="29"/>
          <p:cNvSpPr txBox="true"/>
          <p:nvPr/>
        </p:nvSpPr>
        <p:spPr>
          <a:xfrm rot="0">
            <a:off x="12463545" y="1024243"/>
            <a:ext cx="3814322" cy="355399"/>
          </a:xfrm>
          <a:prstGeom prst="rect">
            <a:avLst/>
          </a:prstGeom>
        </p:spPr>
        <p:txBody>
          <a:bodyPr anchor="t" rtlCol="false" tIns="0" lIns="0" bIns="0" rIns="0">
            <a:spAutoFit/>
          </a:bodyPr>
          <a:lstStyle/>
          <a:p>
            <a:pPr algn="ctr">
              <a:lnSpc>
                <a:spcPts val="2786"/>
              </a:lnSpc>
            </a:pPr>
            <a:r>
              <a:rPr lang="en-US" sz="2341">
                <a:solidFill>
                  <a:srgbClr val="000000"/>
                </a:solidFill>
                <a:latin typeface="Quicksand Bold"/>
              </a:rPr>
              <a:t>Never play with fire!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999" r="0" b="-13999"/>
            </a:stretch>
          </a:blipFill>
        </p:spPr>
      </p:sp>
      <p:sp>
        <p:nvSpPr>
          <p:cNvPr name="Freeform 3" id="3"/>
          <p:cNvSpPr/>
          <p:nvPr/>
        </p:nvSpPr>
        <p:spPr>
          <a:xfrm flipH="true" flipV="false" rot="0">
            <a:off x="3091056" y="432421"/>
            <a:ext cx="5500745" cy="4900664"/>
          </a:xfrm>
          <a:custGeom>
            <a:avLst/>
            <a:gdLst/>
            <a:ahLst/>
            <a:cxnLst/>
            <a:rect r="r" b="b" t="t" l="l"/>
            <a:pathLst>
              <a:path h="4900664" w="5500745">
                <a:moveTo>
                  <a:pt x="5500745" y="0"/>
                </a:moveTo>
                <a:lnTo>
                  <a:pt x="0" y="0"/>
                </a:lnTo>
                <a:lnTo>
                  <a:pt x="0" y="4900663"/>
                </a:lnTo>
                <a:lnTo>
                  <a:pt x="5500745" y="4900663"/>
                </a:lnTo>
                <a:lnTo>
                  <a:pt x="550074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57325" y="3708903"/>
            <a:ext cx="3267463" cy="6329226"/>
          </a:xfrm>
          <a:custGeom>
            <a:avLst/>
            <a:gdLst/>
            <a:ahLst/>
            <a:cxnLst/>
            <a:rect r="r" b="b" t="t" l="l"/>
            <a:pathLst>
              <a:path h="6329226" w="3267463">
                <a:moveTo>
                  <a:pt x="0" y="0"/>
                </a:moveTo>
                <a:lnTo>
                  <a:pt x="3267463" y="0"/>
                </a:lnTo>
                <a:lnTo>
                  <a:pt x="3267463" y="6329225"/>
                </a:lnTo>
                <a:lnTo>
                  <a:pt x="0" y="632922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921294" y="1715744"/>
            <a:ext cx="4755274" cy="4236517"/>
          </a:xfrm>
          <a:custGeom>
            <a:avLst/>
            <a:gdLst/>
            <a:ahLst/>
            <a:cxnLst/>
            <a:rect r="r" b="b" t="t" l="l"/>
            <a:pathLst>
              <a:path h="4236517" w="4755274">
                <a:moveTo>
                  <a:pt x="0" y="0"/>
                </a:moveTo>
                <a:lnTo>
                  <a:pt x="4755274" y="0"/>
                </a:lnTo>
                <a:lnTo>
                  <a:pt x="4755274" y="4236516"/>
                </a:lnTo>
                <a:lnTo>
                  <a:pt x="0" y="42365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712488" y="4507588"/>
            <a:ext cx="3546812" cy="5264285"/>
          </a:xfrm>
          <a:custGeom>
            <a:avLst/>
            <a:gdLst/>
            <a:ahLst/>
            <a:cxnLst/>
            <a:rect r="r" b="b" t="t" l="l"/>
            <a:pathLst>
              <a:path h="5264285" w="3546812">
                <a:moveTo>
                  <a:pt x="0" y="0"/>
                </a:moveTo>
                <a:lnTo>
                  <a:pt x="3546812" y="0"/>
                </a:lnTo>
                <a:lnTo>
                  <a:pt x="3546812" y="5264285"/>
                </a:lnTo>
                <a:lnTo>
                  <a:pt x="0" y="526428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3599035" y="1051597"/>
            <a:ext cx="4356604" cy="2804144"/>
          </a:xfrm>
          <a:prstGeom prst="rect">
            <a:avLst/>
          </a:prstGeom>
        </p:spPr>
        <p:txBody>
          <a:bodyPr anchor="t" rtlCol="false" tIns="0" lIns="0" bIns="0" rIns="0">
            <a:spAutoFit/>
          </a:bodyPr>
          <a:lstStyle/>
          <a:p>
            <a:pPr algn="ctr">
              <a:lnSpc>
                <a:spcPts val="3174"/>
              </a:lnSpc>
            </a:pPr>
            <a:r>
              <a:rPr lang="en-US" sz="2667">
                <a:solidFill>
                  <a:srgbClr val="000000"/>
                </a:solidFill>
                <a:latin typeface="Quicksand Bold"/>
              </a:rPr>
              <a:t>Remember, whether it's the forest, the ocean, rainforest or the desert, or even in a big city, every habitat is unique and full of fascinating plants and animals.</a:t>
            </a:r>
          </a:p>
        </p:txBody>
      </p:sp>
      <p:sp>
        <p:nvSpPr>
          <p:cNvPr name="TextBox 8" id="8"/>
          <p:cNvSpPr txBox="true"/>
          <p:nvPr/>
        </p:nvSpPr>
        <p:spPr>
          <a:xfrm rot="0">
            <a:off x="11424565" y="2359128"/>
            <a:ext cx="3748732" cy="2165320"/>
          </a:xfrm>
          <a:prstGeom prst="rect">
            <a:avLst/>
          </a:prstGeom>
        </p:spPr>
        <p:txBody>
          <a:bodyPr anchor="t" rtlCol="false" tIns="0" lIns="0" bIns="0" rIns="0">
            <a:spAutoFit/>
          </a:bodyPr>
          <a:lstStyle/>
          <a:p>
            <a:pPr algn="ctr">
              <a:lnSpc>
                <a:spcPts val="2847"/>
              </a:lnSpc>
            </a:pPr>
            <a:r>
              <a:rPr lang="en-US" sz="2392">
                <a:solidFill>
                  <a:srgbClr val="000000"/>
                </a:solidFill>
                <a:latin typeface="Quicksand Bold"/>
              </a:rPr>
              <a:t> Let's continue exploring and protecting these habitats so that they can be enjoyed by both humans and animals for years to come.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ECB70"/>
        </a:solidFill>
      </p:bgPr>
    </p:bg>
    <p:spTree>
      <p:nvGrpSpPr>
        <p:cNvPr id="1" name=""/>
        <p:cNvGrpSpPr/>
        <p:nvPr/>
      </p:nvGrpSpPr>
      <p:grpSpPr>
        <a:xfrm>
          <a:off x="0" y="0"/>
          <a:ext cx="0" cy="0"/>
          <a:chOff x="0" y="0"/>
          <a:chExt cx="0" cy="0"/>
        </a:xfrm>
      </p:grpSpPr>
      <p:sp>
        <p:nvSpPr>
          <p:cNvPr name="Freeform 2" id="2"/>
          <p:cNvSpPr/>
          <p:nvPr/>
        </p:nvSpPr>
        <p:spPr>
          <a:xfrm flipH="false" flipV="false" rot="0">
            <a:off x="-254041" y="6349152"/>
            <a:ext cx="11374232" cy="5104187"/>
          </a:xfrm>
          <a:custGeom>
            <a:avLst/>
            <a:gdLst/>
            <a:ahLst/>
            <a:cxnLst/>
            <a:rect r="r" b="b" t="t" l="l"/>
            <a:pathLst>
              <a:path h="5104187" w="11374232">
                <a:moveTo>
                  <a:pt x="0" y="0"/>
                </a:moveTo>
                <a:lnTo>
                  <a:pt x="11374232" y="0"/>
                </a:lnTo>
                <a:lnTo>
                  <a:pt x="11374232" y="5104187"/>
                </a:lnTo>
                <a:lnTo>
                  <a:pt x="0" y="5104187"/>
                </a:lnTo>
                <a:lnTo>
                  <a:pt x="0" y="0"/>
                </a:lnTo>
                <a:close/>
              </a:path>
            </a:pathLst>
          </a:custGeom>
          <a:blipFill>
            <a:blip r:embed="rId2"/>
            <a:stretch>
              <a:fillRect l="0" t="0" r="0" b="0"/>
            </a:stretch>
          </a:blipFill>
        </p:spPr>
      </p:sp>
      <p:sp>
        <p:nvSpPr>
          <p:cNvPr name="Freeform 3" id="3"/>
          <p:cNvSpPr/>
          <p:nvPr/>
        </p:nvSpPr>
        <p:spPr>
          <a:xfrm flipH="false" flipV="false" rot="0">
            <a:off x="894719" y="2229694"/>
            <a:ext cx="5533129" cy="6894865"/>
          </a:xfrm>
          <a:custGeom>
            <a:avLst/>
            <a:gdLst/>
            <a:ahLst/>
            <a:cxnLst/>
            <a:rect r="r" b="b" t="t" l="l"/>
            <a:pathLst>
              <a:path h="6894865" w="5533129">
                <a:moveTo>
                  <a:pt x="0" y="0"/>
                </a:moveTo>
                <a:lnTo>
                  <a:pt x="5533129" y="0"/>
                </a:lnTo>
                <a:lnTo>
                  <a:pt x="5533129" y="6894866"/>
                </a:lnTo>
                <a:lnTo>
                  <a:pt x="0" y="6894866"/>
                </a:lnTo>
                <a:lnTo>
                  <a:pt x="0" y="0"/>
                </a:lnTo>
                <a:close/>
              </a:path>
            </a:pathLst>
          </a:custGeom>
          <a:blipFill>
            <a:blip r:embed="rId3"/>
            <a:stretch>
              <a:fillRect l="0" t="0" r="0" b="0"/>
            </a:stretch>
          </a:blipFill>
        </p:spPr>
      </p:sp>
      <p:sp>
        <p:nvSpPr>
          <p:cNvPr name="Freeform 4" id="4"/>
          <p:cNvSpPr/>
          <p:nvPr/>
        </p:nvSpPr>
        <p:spPr>
          <a:xfrm flipH="false" flipV="false" rot="1070282">
            <a:off x="15531657" y="4032746"/>
            <a:ext cx="1231508" cy="1951957"/>
          </a:xfrm>
          <a:custGeom>
            <a:avLst/>
            <a:gdLst/>
            <a:ahLst/>
            <a:cxnLst/>
            <a:rect r="r" b="b" t="t" l="l"/>
            <a:pathLst>
              <a:path h="1951957" w="1231508">
                <a:moveTo>
                  <a:pt x="0" y="0"/>
                </a:moveTo>
                <a:lnTo>
                  <a:pt x="1231507" y="0"/>
                </a:lnTo>
                <a:lnTo>
                  <a:pt x="1231507" y="1951957"/>
                </a:lnTo>
                <a:lnTo>
                  <a:pt x="0" y="19519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080163" y="4136707"/>
            <a:ext cx="12789761" cy="1737360"/>
          </a:xfrm>
          <a:prstGeom prst="rect">
            <a:avLst/>
          </a:prstGeom>
        </p:spPr>
        <p:txBody>
          <a:bodyPr anchor="t" rtlCol="false" tIns="0" lIns="0" bIns="0" rIns="0">
            <a:spAutoFit/>
          </a:bodyPr>
          <a:lstStyle/>
          <a:p>
            <a:pPr algn="ctr">
              <a:lnSpc>
                <a:spcPts val="13439"/>
              </a:lnSpc>
            </a:pPr>
            <a:r>
              <a:rPr lang="en-US" sz="9600">
                <a:solidFill>
                  <a:srgbClr val="000000"/>
                </a:solidFill>
                <a:latin typeface="Jingleberry"/>
              </a:rPr>
              <a:t>HAS QUESTIONS</a:t>
            </a:r>
          </a:p>
        </p:txBody>
      </p:sp>
      <p:sp>
        <p:nvSpPr>
          <p:cNvPr name="TextBox 6" id="6"/>
          <p:cNvSpPr txBox="true"/>
          <p:nvPr/>
        </p:nvSpPr>
        <p:spPr>
          <a:xfrm rot="0">
            <a:off x="7706682" y="2675572"/>
            <a:ext cx="6827018" cy="1737360"/>
          </a:xfrm>
          <a:prstGeom prst="rect">
            <a:avLst/>
          </a:prstGeom>
        </p:spPr>
        <p:txBody>
          <a:bodyPr anchor="t" rtlCol="false" tIns="0" lIns="0" bIns="0" rIns="0">
            <a:spAutoFit/>
          </a:bodyPr>
          <a:lstStyle/>
          <a:p>
            <a:pPr algn="ctr">
              <a:lnSpc>
                <a:spcPts val="13439"/>
              </a:lnSpc>
            </a:pPr>
            <a:r>
              <a:rPr lang="en-US" sz="9600">
                <a:solidFill>
                  <a:srgbClr val="000000"/>
                </a:solidFill>
                <a:latin typeface="Jingleberry"/>
              </a:rPr>
              <a:t>WHOOOOO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9218" r="-7258" b="-10444"/>
            </a:stretch>
          </a:blipFill>
        </p:spPr>
      </p:sp>
      <p:sp>
        <p:nvSpPr>
          <p:cNvPr name="Freeform 3" id="3"/>
          <p:cNvSpPr/>
          <p:nvPr/>
        </p:nvSpPr>
        <p:spPr>
          <a:xfrm flipH="true" flipV="false" rot="0">
            <a:off x="1403312" y="4367625"/>
            <a:ext cx="4298191" cy="6114795"/>
          </a:xfrm>
          <a:custGeom>
            <a:avLst/>
            <a:gdLst/>
            <a:ahLst/>
            <a:cxnLst/>
            <a:rect r="r" b="b" t="t" l="l"/>
            <a:pathLst>
              <a:path h="6114795" w="4298191">
                <a:moveTo>
                  <a:pt x="4298191" y="0"/>
                </a:moveTo>
                <a:lnTo>
                  <a:pt x="0" y="0"/>
                </a:lnTo>
                <a:lnTo>
                  <a:pt x="0" y="6114794"/>
                </a:lnTo>
                <a:lnTo>
                  <a:pt x="4298191" y="6114794"/>
                </a:lnTo>
                <a:lnTo>
                  <a:pt x="4298191" y="0"/>
                </a:lnTo>
                <a:close/>
              </a:path>
            </a:pathLst>
          </a:custGeom>
          <a:blipFill>
            <a:blip r:embed="rId3"/>
            <a:stretch>
              <a:fillRect l="0" t="0" r="0" b="0"/>
            </a:stretch>
          </a:blipFill>
        </p:spPr>
      </p:sp>
      <p:sp>
        <p:nvSpPr>
          <p:cNvPr name="Freeform 4" id="4"/>
          <p:cNvSpPr/>
          <p:nvPr/>
        </p:nvSpPr>
        <p:spPr>
          <a:xfrm flipH="false" flipV="false" rot="0">
            <a:off x="15747140" y="7425022"/>
            <a:ext cx="563826" cy="866214"/>
          </a:xfrm>
          <a:custGeom>
            <a:avLst/>
            <a:gdLst/>
            <a:ahLst/>
            <a:cxnLst/>
            <a:rect r="r" b="b" t="t" l="l"/>
            <a:pathLst>
              <a:path h="866214" w="563826">
                <a:moveTo>
                  <a:pt x="0" y="0"/>
                </a:moveTo>
                <a:lnTo>
                  <a:pt x="563826" y="0"/>
                </a:lnTo>
                <a:lnTo>
                  <a:pt x="563826" y="866214"/>
                </a:lnTo>
                <a:lnTo>
                  <a:pt x="0" y="8662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1370360">
            <a:off x="4262348" y="2673156"/>
            <a:ext cx="4426732" cy="3072592"/>
          </a:xfrm>
          <a:custGeom>
            <a:avLst/>
            <a:gdLst/>
            <a:ahLst/>
            <a:cxnLst/>
            <a:rect r="r" b="b" t="t" l="l"/>
            <a:pathLst>
              <a:path h="3072592" w="4426732">
                <a:moveTo>
                  <a:pt x="4426732" y="0"/>
                </a:moveTo>
                <a:lnTo>
                  <a:pt x="0" y="0"/>
                </a:lnTo>
                <a:lnTo>
                  <a:pt x="0" y="3072592"/>
                </a:lnTo>
                <a:lnTo>
                  <a:pt x="4426732" y="3072592"/>
                </a:lnTo>
                <a:lnTo>
                  <a:pt x="442673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0">
            <a:off x="5411830" y="6435764"/>
            <a:ext cx="6289774" cy="2822536"/>
          </a:xfrm>
          <a:custGeom>
            <a:avLst/>
            <a:gdLst/>
            <a:ahLst/>
            <a:cxnLst/>
            <a:rect r="r" b="b" t="t" l="l"/>
            <a:pathLst>
              <a:path h="2822536" w="6289774">
                <a:moveTo>
                  <a:pt x="6289774" y="0"/>
                </a:moveTo>
                <a:lnTo>
                  <a:pt x="0" y="0"/>
                </a:lnTo>
                <a:lnTo>
                  <a:pt x="0" y="2822536"/>
                </a:lnTo>
                <a:lnTo>
                  <a:pt x="6289774" y="2822536"/>
                </a:lnTo>
                <a:lnTo>
                  <a:pt x="6289774" y="0"/>
                </a:lnTo>
                <a:close/>
              </a:path>
            </a:pathLst>
          </a:custGeom>
          <a:blipFill>
            <a:blip r:embed="rId8"/>
            <a:stretch>
              <a:fillRect l="0" t="0" r="0" b="0"/>
            </a:stretch>
          </a:blipFill>
        </p:spPr>
      </p:sp>
      <p:sp>
        <p:nvSpPr>
          <p:cNvPr name="Freeform 7" id="7"/>
          <p:cNvSpPr/>
          <p:nvPr/>
        </p:nvSpPr>
        <p:spPr>
          <a:xfrm flipH="true" flipV="false" rot="-873460">
            <a:off x="6431633" y="5399119"/>
            <a:ext cx="4018589" cy="2789300"/>
          </a:xfrm>
          <a:custGeom>
            <a:avLst/>
            <a:gdLst/>
            <a:ahLst/>
            <a:cxnLst/>
            <a:rect r="r" b="b" t="t" l="l"/>
            <a:pathLst>
              <a:path h="2789300" w="4018589">
                <a:moveTo>
                  <a:pt x="4018589" y="0"/>
                </a:moveTo>
                <a:lnTo>
                  <a:pt x="0" y="0"/>
                </a:lnTo>
                <a:lnTo>
                  <a:pt x="0" y="2789301"/>
                </a:lnTo>
                <a:lnTo>
                  <a:pt x="4018589" y="2789301"/>
                </a:lnTo>
                <a:lnTo>
                  <a:pt x="401858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325443">
            <a:off x="9740190" y="3318721"/>
            <a:ext cx="3922828" cy="2722832"/>
          </a:xfrm>
          <a:custGeom>
            <a:avLst/>
            <a:gdLst/>
            <a:ahLst/>
            <a:cxnLst/>
            <a:rect r="r" b="b" t="t" l="l"/>
            <a:pathLst>
              <a:path h="2722832" w="3922828">
                <a:moveTo>
                  <a:pt x="0" y="0"/>
                </a:moveTo>
                <a:lnTo>
                  <a:pt x="3922828" y="0"/>
                </a:lnTo>
                <a:lnTo>
                  <a:pt x="3922828" y="2722832"/>
                </a:lnTo>
                <a:lnTo>
                  <a:pt x="0" y="27228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true" flipV="false" rot="0">
            <a:off x="13004746" y="4688850"/>
            <a:ext cx="2377164" cy="2962198"/>
          </a:xfrm>
          <a:custGeom>
            <a:avLst/>
            <a:gdLst/>
            <a:ahLst/>
            <a:cxnLst/>
            <a:rect r="r" b="b" t="t" l="l"/>
            <a:pathLst>
              <a:path h="2962198" w="2377164">
                <a:moveTo>
                  <a:pt x="2377164" y="0"/>
                </a:moveTo>
                <a:lnTo>
                  <a:pt x="0" y="0"/>
                </a:lnTo>
                <a:lnTo>
                  <a:pt x="0" y="2962198"/>
                </a:lnTo>
                <a:lnTo>
                  <a:pt x="2377164" y="2962198"/>
                </a:lnTo>
                <a:lnTo>
                  <a:pt x="2377164" y="0"/>
                </a:lnTo>
                <a:close/>
              </a:path>
            </a:pathLst>
          </a:custGeom>
          <a:blipFill>
            <a:blip r:embed="rId9"/>
            <a:stretch>
              <a:fillRect l="0" t="0" r="0" b="0"/>
            </a:stretch>
          </a:blipFill>
        </p:spPr>
      </p:sp>
      <p:sp>
        <p:nvSpPr>
          <p:cNvPr name="Freeform 10" id="10"/>
          <p:cNvSpPr/>
          <p:nvPr/>
        </p:nvSpPr>
        <p:spPr>
          <a:xfrm flipH="false" flipV="false" rot="0">
            <a:off x="6960963" y="8030185"/>
            <a:ext cx="5727987" cy="3587152"/>
          </a:xfrm>
          <a:custGeom>
            <a:avLst/>
            <a:gdLst/>
            <a:ahLst/>
            <a:cxnLst/>
            <a:rect r="r" b="b" t="t" l="l"/>
            <a:pathLst>
              <a:path h="3587152" w="5727987">
                <a:moveTo>
                  <a:pt x="0" y="0"/>
                </a:moveTo>
                <a:lnTo>
                  <a:pt x="5727987" y="0"/>
                </a:lnTo>
                <a:lnTo>
                  <a:pt x="5727987" y="3587152"/>
                </a:lnTo>
                <a:lnTo>
                  <a:pt x="0" y="3587152"/>
                </a:lnTo>
                <a:lnTo>
                  <a:pt x="0" y="0"/>
                </a:lnTo>
                <a:close/>
              </a:path>
            </a:pathLst>
          </a:custGeom>
          <a:blipFill>
            <a:blip r:embed="rId10"/>
            <a:stretch>
              <a:fillRect l="0" t="0" r="0" b="0"/>
            </a:stretch>
          </a:blipFill>
        </p:spPr>
      </p:sp>
      <p:sp>
        <p:nvSpPr>
          <p:cNvPr name="Freeform 11" id="11"/>
          <p:cNvSpPr/>
          <p:nvPr/>
        </p:nvSpPr>
        <p:spPr>
          <a:xfrm flipH="false" flipV="false" rot="0">
            <a:off x="6145589" y="8820205"/>
            <a:ext cx="7535794" cy="2411454"/>
          </a:xfrm>
          <a:custGeom>
            <a:avLst/>
            <a:gdLst/>
            <a:ahLst/>
            <a:cxnLst/>
            <a:rect r="r" b="b" t="t" l="l"/>
            <a:pathLst>
              <a:path h="2411454" w="7535794">
                <a:moveTo>
                  <a:pt x="0" y="0"/>
                </a:moveTo>
                <a:lnTo>
                  <a:pt x="7535795" y="0"/>
                </a:lnTo>
                <a:lnTo>
                  <a:pt x="7535795" y="2411454"/>
                </a:lnTo>
                <a:lnTo>
                  <a:pt x="0" y="241145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true" flipV="false" rot="0">
            <a:off x="4418258" y="6679249"/>
            <a:ext cx="2241881" cy="3938882"/>
          </a:xfrm>
          <a:custGeom>
            <a:avLst/>
            <a:gdLst/>
            <a:ahLst/>
            <a:cxnLst/>
            <a:rect r="r" b="b" t="t" l="l"/>
            <a:pathLst>
              <a:path h="3938882" w="2241881">
                <a:moveTo>
                  <a:pt x="2241880" y="0"/>
                </a:moveTo>
                <a:lnTo>
                  <a:pt x="0" y="0"/>
                </a:lnTo>
                <a:lnTo>
                  <a:pt x="0" y="3938882"/>
                </a:lnTo>
                <a:lnTo>
                  <a:pt x="2241880" y="3938882"/>
                </a:lnTo>
                <a:lnTo>
                  <a:pt x="2241880" y="0"/>
                </a:lnTo>
                <a:close/>
              </a:path>
            </a:pathLst>
          </a:custGeom>
          <a:blipFill>
            <a:blip r:embed="rId13"/>
            <a:stretch>
              <a:fillRect l="0" t="0" r="0" b="0"/>
            </a:stretch>
          </a:blipFill>
        </p:spPr>
      </p:sp>
      <p:sp>
        <p:nvSpPr>
          <p:cNvPr name="TextBox 13" id="13"/>
          <p:cNvSpPr txBox="true"/>
          <p:nvPr/>
        </p:nvSpPr>
        <p:spPr>
          <a:xfrm rot="0">
            <a:off x="6960963" y="6056376"/>
            <a:ext cx="3044358" cy="1436687"/>
          </a:xfrm>
          <a:prstGeom prst="rect">
            <a:avLst/>
          </a:prstGeom>
        </p:spPr>
        <p:txBody>
          <a:bodyPr anchor="t" rtlCol="false" tIns="0" lIns="0" bIns="0" rIns="0">
            <a:spAutoFit/>
          </a:bodyPr>
          <a:lstStyle/>
          <a:p>
            <a:pPr algn="ctr">
              <a:lnSpc>
                <a:spcPts val="1766"/>
              </a:lnSpc>
            </a:pPr>
            <a:r>
              <a:rPr lang="en-US" sz="1261">
                <a:solidFill>
                  <a:srgbClr val="242254"/>
                </a:solidFill>
                <a:latin typeface="Arimo Bold"/>
              </a:rPr>
              <a:t>This presentation is intended for use by Conservation Districts and their education partners.</a:t>
            </a:r>
          </a:p>
          <a:p>
            <a:pPr algn="ctr">
              <a:lnSpc>
                <a:spcPts val="756"/>
              </a:lnSpc>
            </a:pPr>
          </a:p>
          <a:p>
            <a:pPr algn="ctr">
              <a:lnSpc>
                <a:spcPts val="1766"/>
              </a:lnSpc>
            </a:pPr>
            <a:r>
              <a:rPr lang="en-US" sz="1261">
                <a:solidFill>
                  <a:srgbClr val="242254"/>
                </a:solidFill>
                <a:latin typeface="Arimo Bold"/>
              </a:rPr>
              <a:t>Others should kindly seek permission before using, duplicating or modifying this presentation.</a:t>
            </a:r>
          </a:p>
        </p:txBody>
      </p:sp>
      <p:sp>
        <p:nvSpPr>
          <p:cNvPr name="TextBox 14" id="14"/>
          <p:cNvSpPr txBox="true"/>
          <p:nvPr/>
        </p:nvSpPr>
        <p:spPr>
          <a:xfrm rot="0">
            <a:off x="4836996" y="3399192"/>
            <a:ext cx="3277437" cy="1563370"/>
          </a:xfrm>
          <a:prstGeom prst="rect">
            <a:avLst/>
          </a:prstGeom>
        </p:spPr>
        <p:txBody>
          <a:bodyPr anchor="t" rtlCol="false" tIns="0" lIns="0" bIns="0" rIns="0">
            <a:spAutoFit/>
          </a:bodyPr>
          <a:lstStyle/>
          <a:p>
            <a:pPr algn="ctr">
              <a:lnSpc>
                <a:spcPts val="3079"/>
              </a:lnSpc>
            </a:pPr>
            <a:r>
              <a:rPr lang="en-US" sz="2199">
                <a:solidFill>
                  <a:srgbClr val="242254"/>
                </a:solidFill>
                <a:latin typeface="Arimo Bold"/>
              </a:rPr>
              <a:t>This presentation is provided by the National Association of Conservation Districts </a:t>
            </a:r>
            <a:r>
              <a:rPr lang="en-US" sz="2199">
                <a:solidFill>
                  <a:srgbClr val="242254"/>
                </a:solidFill>
                <a:latin typeface="Arimo Bold"/>
              </a:rPr>
              <a:t> </a:t>
            </a:r>
          </a:p>
        </p:txBody>
      </p:sp>
      <p:sp>
        <p:nvSpPr>
          <p:cNvPr name="TextBox 15" id="15"/>
          <p:cNvSpPr txBox="true"/>
          <p:nvPr/>
        </p:nvSpPr>
        <p:spPr>
          <a:xfrm rot="0">
            <a:off x="10114784" y="3732639"/>
            <a:ext cx="2889962" cy="1608649"/>
          </a:xfrm>
          <a:prstGeom prst="rect">
            <a:avLst/>
          </a:prstGeom>
        </p:spPr>
        <p:txBody>
          <a:bodyPr anchor="t" rtlCol="false" tIns="0" lIns="0" bIns="0" rIns="0">
            <a:spAutoFit/>
          </a:bodyPr>
          <a:lstStyle/>
          <a:p>
            <a:pPr algn="ctr">
              <a:lnSpc>
                <a:spcPts val="2159"/>
              </a:lnSpc>
            </a:pPr>
            <a:r>
              <a:rPr lang="en-US" sz="1542">
                <a:solidFill>
                  <a:srgbClr val="242254"/>
                </a:solidFill>
                <a:latin typeface="Arimo Bold"/>
              </a:rPr>
              <a:t>Please ensure that the provided presentation and accompanying lesson plan are used in conjunction with each other, respecting the intended context and content.</a:t>
            </a:r>
          </a:p>
        </p:txBody>
      </p:sp>
      <p:sp>
        <p:nvSpPr>
          <p:cNvPr name="TextBox 16" id="16"/>
          <p:cNvSpPr txBox="true"/>
          <p:nvPr/>
        </p:nvSpPr>
        <p:spPr>
          <a:xfrm rot="0">
            <a:off x="7333766" y="9271925"/>
            <a:ext cx="5159441" cy="1017947"/>
          </a:xfrm>
          <a:prstGeom prst="rect">
            <a:avLst/>
          </a:prstGeom>
        </p:spPr>
        <p:txBody>
          <a:bodyPr anchor="t" rtlCol="false" tIns="0" lIns="0" bIns="0" rIns="0">
            <a:spAutoFit/>
          </a:bodyPr>
          <a:lstStyle/>
          <a:p>
            <a:pPr algn="ctr">
              <a:lnSpc>
                <a:spcPts val="3981"/>
              </a:lnSpc>
            </a:pPr>
            <a:r>
              <a:rPr lang="en-US" sz="2844">
                <a:solidFill>
                  <a:srgbClr val="FFFFFF"/>
                </a:solidFill>
                <a:latin typeface="Jingleberry Bold"/>
              </a:rPr>
              <a:t>For permission to use, just email us! stewardship@nacdnet.org</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5444" t="-43927" r="-13807" b="-9259"/>
            </a:stretch>
          </a:blipFill>
        </p:spPr>
      </p:sp>
      <p:sp>
        <p:nvSpPr>
          <p:cNvPr name="Freeform 3" id="3"/>
          <p:cNvSpPr/>
          <p:nvPr/>
        </p:nvSpPr>
        <p:spPr>
          <a:xfrm flipH="false" flipV="false" rot="0">
            <a:off x="-421758" y="4517989"/>
            <a:ext cx="6662457" cy="5236457"/>
          </a:xfrm>
          <a:custGeom>
            <a:avLst/>
            <a:gdLst/>
            <a:ahLst/>
            <a:cxnLst/>
            <a:rect r="r" b="b" t="t" l="l"/>
            <a:pathLst>
              <a:path h="5236457" w="6662457">
                <a:moveTo>
                  <a:pt x="0" y="0"/>
                </a:moveTo>
                <a:lnTo>
                  <a:pt x="6662456" y="0"/>
                </a:lnTo>
                <a:lnTo>
                  <a:pt x="6662456" y="5236458"/>
                </a:lnTo>
                <a:lnTo>
                  <a:pt x="0" y="52364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979218" y="961456"/>
            <a:ext cx="4501326" cy="3484342"/>
          </a:xfrm>
          <a:custGeom>
            <a:avLst/>
            <a:gdLst/>
            <a:ahLst/>
            <a:cxnLst/>
            <a:rect r="r" b="b" t="t" l="l"/>
            <a:pathLst>
              <a:path h="3484342" w="4501326">
                <a:moveTo>
                  <a:pt x="0" y="0"/>
                </a:moveTo>
                <a:lnTo>
                  <a:pt x="4501326" y="0"/>
                </a:lnTo>
                <a:lnTo>
                  <a:pt x="4501326" y="3484343"/>
                </a:lnTo>
                <a:lnTo>
                  <a:pt x="0" y="34843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9040318" y="4955674"/>
            <a:ext cx="7048908" cy="4114800"/>
          </a:xfrm>
          <a:custGeom>
            <a:avLst/>
            <a:gdLst/>
            <a:ahLst/>
            <a:cxnLst/>
            <a:rect r="r" b="b" t="t" l="l"/>
            <a:pathLst>
              <a:path h="4114800" w="7048908">
                <a:moveTo>
                  <a:pt x="0" y="0"/>
                </a:moveTo>
                <a:lnTo>
                  <a:pt x="7048908" y="0"/>
                </a:lnTo>
                <a:lnTo>
                  <a:pt x="70489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1724081" y="6121509"/>
            <a:ext cx="7048908" cy="4114800"/>
          </a:xfrm>
          <a:custGeom>
            <a:avLst/>
            <a:gdLst/>
            <a:ahLst/>
            <a:cxnLst/>
            <a:rect r="r" b="b" t="t" l="l"/>
            <a:pathLst>
              <a:path h="4114800" w="7048908">
                <a:moveTo>
                  <a:pt x="0" y="0"/>
                </a:moveTo>
                <a:lnTo>
                  <a:pt x="7048908" y="0"/>
                </a:lnTo>
                <a:lnTo>
                  <a:pt x="70489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4979218" y="6098690"/>
            <a:ext cx="7048908" cy="4114800"/>
          </a:xfrm>
          <a:custGeom>
            <a:avLst/>
            <a:gdLst/>
            <a:ahLst/>
            <a:cxnLst/>
            <a:rect r="r" b="b" t="t" l="l"/>
            <a:pathLst>
              <a:path h="4114800" w="7048908">
                <a:moveTo>
                  <a:pt x="0" y="0"/>
                </a:moveTo>
                <a:lnTo>
                  <a:pt x="7048908" y="0"/>
                </a:lnTo>
                <a:lnTo>
                  <a:pt x="70489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8" id="8"/>
          <p:cNvGrpSpPr/>
          <p:nvPr/>
        </p:nvGrpSpPr>
        <p:grpSpPr>
          <a:xfrm rot="0">
            <a:off x="0" y="7976068"/>
            <a:ext cx="18288000" cy="2493880"/>
            <a:chOff x="0" y="0"/>
            <a:chExt cx="6186311" cy="843609"/>
          </a:xfrm>
        </p:grpSpPr>
        <p:sp>
          <p:nvSpPr>
            <p:cNvPr name="Freeform 9" id="9"/>
            <p:cNvSpPr/>
            <p:nvPr/>
          </p:nvSpPr>
          <p:spPr>
            <a:xfrm flipH="false" flipV="false" rot="0">
              <a:off x="0" y="0"/>
              <a:ext cx="6186311" cy="843609"/>
            </a:xfrm>
            <a:custGeom>
              <a:avLst/>
              <a:gdLst/>
              <a:ahLst/>
              <a:cxnLst/>
              <a:rect r="r" b="b" t="t" l="l"/>
              <a:pathLst>
                <a:path h="843609" w="6186311">
                  <a:moveTo>
                    <a:pt x="0" y="0"/>
                  </a:moveTo>
                  <a:lnTo>
                    <a:pt x="6186311" y="0"/>
                  </a:lnTo>
                  <a:lnTo>
                    <a:pt x="6186311" y="843609"/>
                  </a:lnTo>
                  <a:lnTo>
                    <a:pt x="0" y="843609"/>
                  </a:lnTo>
                  <a:close/>
                </a:path>
              </a:pathLst>
            </a:custGeom>
            <a:solidFill>
              <a:srgbClr val="000000">
                <a:alpha val="0"/>
              </a:srgbClr>
            </a:solidFill>
          </p:spPr>
        </p:sp>
      </p:grpSp>
      <p:sp>
        <p:nvSpPr>
          <p:cNvPr name="Freeform 10" id="10"/>
          <p:cNvSpPr/>
          <p:nvPr/>
        </p:nvSpPr>
        <p:spPr>
          <a:xfrm flipH="false" flipV="false" rot="0">
            <a:off x="19566" y="7473211"/>
            <a:ext cx="5133597" cy="2996737"/>
          </a:xfrm>
          <a:custGeom>
            <a:avLst/>
            <a:gdLst/>
            <a:ahLst/>
            <a:cxnLst/>
            <a:rect r="r" b="b" t="t" l="l"/>
            <a:pathLst>
              <a:path h="2996737" w="5133597">
                <a:moveTo>
                  <a:pt x="0" y="0"/>
                </a:moveTo>
                <a:lnTo>
                  <a:pt x="5133597" y="0"/>
                </a:lnTo>
                <a:lnTo>
                  <a:pt x="5133597" y="2996737"/>
                </a:lnTo>
                <a:lnTo>
                  <a:pt x="0" y="29967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481021" y="5233490"/>
            <a:ext cx="6662457" cy="5236457"/>
          </a:xfrm>
          <a:custGeom>
            <a:avLst/>
            <a:gdLst/>
            <a:ahLst/>
            <a:cxnLst/>
            <a:rect r="r" b="b" t="t" l="l"/>
            <a:pathLst>
              <a:path h="5236457" w="6662457">
                <a:moveTo>
                  <a:pt x="0" y="0"/>
                </a:moveTo>
                <a:lnTo>
                  <a:pt x="6662457" y="0"/>
                </a:lnTo>
                <a:lnTo>
                  <a:pt x="6662457" y="5236458"/>
                </a:lnTo>
                <a:lnTo>
                  <a:pt x="0" y="52364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70699" y="9094300"/>
            <a:ext cx="18602290" cy="2751295"/>
          </a:xfrm>
          <a:custGeom>
            <a:avLst/>
            <a:gdLst/>
            <a:ahLst/>
            <a:cxnLst/>
            <a:rect r="r" b="b" t="t" l="l"/>
            <a:pathLst>
              <a:path h="2751295" w="18602290">
                <a:moveTo>
                  <a:pt x="0" y="0"/>
                </a:moveTo>
                <a:lnTo>
                  <a:pt x="18602290" y="0"/>
                </a:lnTo>
                <a:lnTo>
                  <a:pt x="18602290" y="2751295"/>
                </a:lnTo>
                <a:lnTo>
                  <a:pt x="0" y="2751295"/>
                </a:lnTo>
                <a:lnTo>
                  <a:pt x="0" y="0"/>
                </a:lnTo>
                <a:close/>
              </a:path>
            </a:pathLst>
          </a:custGeom>
          <a:blipFill>
            <a:blip r:embed="rId9">
              <a:extLst>
                <a:ext uri="{96DAC541-7B7A-43D3-8B79-37D633B846F1}">
                  <asvg:svgBlip xmlns:asvg="http://schemas.microsoft.com/office/drawing/2016/SVG/main" r:embed="rId10"/>
                </a:ext>
              </a:extLst>
            </a:blip>
            <a:stretch>
              <a:fillRect l="-5758" t="0" r="0" b="-45612"/>
            </a:stretch>
          </a:blipFill>
        </p:spPr>
      </p:sp>
      <p:sp>
        <p:nvSpPr>
          <p:cNvPr name="Freeform 13" id="13"/>
          <p:cNvSpPr/>
          <p:nvPr/>
        </p:nvSpPr>
        <p:spPr>
          <a:xfrm flipH="false" flipV="false" rot="0">
            <a:off x="-848506" y="7013074"/>
            <a:ext cx="6662457" cy="3889209"/>
          </a:xfrm>
          <a:custGeom>
            <a:avLst/>
            <a:gdLst/>
            <a:ahLst/>
            <a:cxnLst/>
            <a:rect r="r" b="b" t="t" l="l"/>
            <a:pathLst>
              <a:path h="3889209" w="6662457">
                <a:moveTo>
                  <a:pt x="0" y="0"/>
                </a:moveTo>
                <a:lnTo>
                  <a:pt x="6662457" y="0"/>
                </a:lnTo>
                <a:lnTo>
                  <a:pt x="6662457" y="3889209"/>
                </a:lnTo>
                <a:lnTo>
                  <a:pt x="0" y="388920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340031" y="2229094"/>
            <a:ext cx="1140991" cy="1202193"/>
          </a:xfrm>
          <a:custGeom>
            <a:avLst/>
            <a:gdLst/>
            <a:ahLst/>
            <a:cxnLst/>
            <a:rect r="r" b="b" t="t" l="l"/>
            <a:pathLst>
              <a:path h="1202193" w="1140991">
                <a:moveTo>
                  <a:pt x="0" y="0"/>
                </a:moveTo>
                <a:lnTo>
                  <a:pt x="1140990" y="0"/>
                </a:lnTo>
                <a:lnTo>
                  <a:pt x="1140990" y="1202193"/>
                </a:lnTo>
                <a:lnTo>
                  <a:pt x="0" y="12021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p:cNvSpPr/>
          <p:nvPr/>
        </p:nvSpPr>
        <p:spPr>
          <a:xfrm flipH="false" flipV="false" rot="0">
            <a:off x="5813951" y="9664961"/>
            <a:ext cx="532571" cy="548528"/>
          </a:xfrm>
          <a:custGeom>
            <a:avLst/>
            <a:gdLst/>
            <a:ahLst/>
            <a:cxnLst/>
            <a:rect r="r" b="b" t="t" l="l"/>
            <a:pathLst>
              <a:path h="548528" w="532571">
                <a:moveTo>
                  <a:pt x="0" y="0"/>
                </a:moveTo>
                <a:lnTo>
                  <a:pt x="532571" y="0"/>
                </a:lnTo>
                <a:lnTo>
                  <a:pt x="532571" y="548529"/>
                </a:lnTo>
                <a:lnTo>
                  <a:pt x="0" y="54852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p:cNvSpPr/>
          <p:nvPr/>
        </p:nvSpPr>
        <p:spPr>
          <a:xfrm flipH="false" flipV="false" rot="0">
            <a:off x="5265809" y="5357839"/>
            <a:ext cx="6662457" cy="5236457"/>
          </a:xfrm>
          <a:custGeom>
            <a:avLst/>
            <a:gdLst/>
            <a:ahLst/>
            <a:cxnLst/>
            <a:rect r="r" b="b" t="t" l="l"/>
            <a:pathLst>
              <a:path h="5236457" w="6662457">
                <a:moveTo>
                  <a:pt x="0" y="0"/>
                </a:moveTo>
                <a:lnTo>
                  <a:pt x="6662457" y="0"/>
                </a:lnTo>
                <a:lnTo>
                  <a:pt x="6662457" y="5236457"/>
                </a:lnTo>
                <a:lnTo>
                  <a:pt x="0" y="52364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6240698" y="8513132"/>
            <a:ext cx="12135045" cy="3246125"/>
          </a:xfrm>
          <a:custGeom>
            <a:avLst/>
            <a:gdLst/>
            <a:ahLst/>
            <a:cxnLst/>
            <a:rect r="r" b="b" t="t" l="l"/>
            <a:pathLst>
              <a:path h="3246125" w="12135045">
                <a:moveTo>
                  <a:pt x="0" y="0"/>
                </a:moveTo>
                <a:lnTo>
                  <a:pt x="12135046" y="0"/>
                </a:lnTo>
                <a:lnTo>
                  <a:pt x="12135046" y="3246124"/>
                </a:lnTo>
                <a:lnTo>
                  <a:pt x="0" y="324612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8" id="18"/>
          <p:cNvSpPr/>
          <p:nvPr/>
        </p:nvSpPr>
        <p:spPr>
          <a:xfrm flipH="false" flipV="false" rot="0">
            <a:off x="9360334" y="2112697"/>
            <a:ext cx="5339227" cy="7951306"/>
          </a:xfrm>
          <a:custGeom>
            <a:avLst/>
            <a:gdLst/>
            <a:ahLst/>
            <a:cxnLst/>
            <a:rect r="r" b="b" t="t" l="l"/>
            <a:pathLst>
              <a:path h="7951306" w="5339227">
                <a:moveTo>
                  <a:pt x="0" y="0"/>
                </a:moveTo>
                <a:lnTo>
                  <a:pt x="5339228" y="0"/>
                </a:lnTo>
                <a:lnTo>
                  <a:pt x="5339228" y="7951306"/>
                </a:lnTo>
                <a:lnTo>
                  <a:pt x="0" y="7951306"/>
                </a:lnTo>
                <a:lnTo>
                  <a:pt x="0" y="0"/>
                </a:lnTo>
                <a:close/>
              </a:path>
            </a:pathLst>
          </a:custGeom>
          <a:blipFill>
            <a:blip r:embed="rId17"/>
            <a:stretch>
              <a:fillRect l="0" t="0" r="0" b="0"/>
            </a:stretch>
          </a:blipFill>
        </p:spPr>
      </p:sp>
      <p:sp>
        <p:nvSpPr>
          <p:cNvPr name="Freeform 19" id="19"/>
          <p:cNvSpPr/>
          <p:nvPr/>
        </p:nvSpPr>
        <p:spPr>
          <a:xfrm flipH="false" flipV="false" rot="0">
            <a:off x="9154696" y="8279597"/>
            <a:ext cx="3787552" cy="2007403"/>
          </a:xfrm>
          <a:custGeom>
            <a:avLst/>
            <a:gdLst/>
            <a:ahLst/>
            <a:cxnLst/>
            <a:rect r="r" b="b" t="t" l="l"/>
            <a:pathLst>
              <a:path h="2007403" w="3787552">
                <a:moveTo>
                  <a:pt x="0" y="0"/>
                </a:moveTo>
                <a:lnTo>
                  <a:pt x="3787552" y="0"/>
                </a:lnTo>
                <a:lnTo>
                  <a:pt x="3787552" y="2007403"/>
                </a:lnTo>
                <a:lnTo>
                  <a:pt x="0" y="2007403"/>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0" id="20"/>
          <p:cNvSpPr/>
          <p:nvPr/>
        </p:nvSpPr>
        <p:spPr>
          <a:xfrm flipH="false" flipV="false" rot="0">
            <a:off x="11329438" y="8738583"/>
            <a:ext cx="1612811" cy="1643629"/>
          </a:xfrm>
          <a:custGeom>
            <a:avLst/>
            <a:gdLst/>
            <a:ahLst/>
            <a:cxnLst/>
            <a:rect r="r" b="b" t="t" l="l"/>
            <a:pathLst>
              <a:path h="1643629" w="1612811">
                <a:moveTo>
                  <a:pt x="0" y="0"/>
                </a:moveTo>
                <a:lnTo>
                  <a:pt x="1612810" y="0"/>
                </a:lnTo>
                <a:lnTo>
                  <a:pt x="1612810" y="1643628"/>
                </a:lnTo>
                <a:lnTo>
                  <a:pt x="0" y="1643628"/>
                </a:lnTo>
                <a:lnTo>
                  <a:pt x="0" y="0"/>
                </a:lnTo>
                <a:close/>
              </a:path>
            </a:pathLst>
          </a:custGeom>
          <a:blipFill>
            <a:blip r:embed="rId20"/>
            <a:stretch>
              <a:fillRect l="0" t="0" r="0" b="0"/>
            </a:stretch>
          </a:blipFill>
        </p:spPr>
      </p:sp>
      <p:sp>
        <p:nvSpPr>
          <p:cNvPr name="Freeform 21" id="21"/>
          <p:cNvSpPr/>
          <p:nvPr/>
        </p:nvSpPr>
        <p:spPr>
          <a:xfrm flipH="true" flipV="false" rot="-1316585">
            <a:off x="12376281" y="1441783"/>
            <a:ext cx="843548" cy="864070"/>
          </a:xfrm>
          <a:custGeom>
            <a:avLst/>
            <a:gdLst/>
            <a:ahLst/>
            <a:cxnLst/>
            <a:rect r="r" b="b" t="t" l="l"/>
            <a:pathLst>
              <a:path h="864070" w="843548">
                <a:moveTo>
                  <a:pt x="843548" y="0"/>
                </a:moveTo>
                <a:lnTo>
                  <a:pt x="0" y="0"/>
                </a:lnTo>
                <a:lnTo>
                  <a:pt x="0" y="864070"/>
                </a:lnTo>
                <a:lnTo>
                  <a:pt x="843548" y="864070"/>
                </a:lnTo>
                <a:lnTo>
                  <a:pt x="843548" y="0"/>
                </a:lnTo>
                <a:close/>
              </a:path>
            </a:pathLst>
          </a:custGeom>
          <a:blipFill>
            <a:blip r:embed="rId21"/>
            <a:stretch>
              <a:fillRect l="0" t="0" r="0" b="0"/>
            </a:stretch>
          </a:blipFill>
        </p:spPr>
      </p:sp>
      <p:sp>
        <p:nvSpPr>
          <p:cNvPr name="Freeform 22" id="22"/>
          <p:cNvSpPr/>
          <p:nvPr/>
        </p:nvSpPr>
        <p:spPr>
          <a:xfrm flipH="false" flipV="false" rot="0">
            <a:off x="6593701" y="5463723"/>
            <a:ext cx="284535" cy="312247"/>
          </a:xfrm>
          <a:custGeom>
            <a:avLst/>
            <a:gdLst/>
            <a:ahLst/>
            <a:cxnLst/>
            <a:rect r="r" b="b" t="t" l="l"/>
            <a:pathLst>
              <a:path h="312247" w="284535">
                <a:moveTo>
                  <a:pt x="0" y="0"/>
                </a:moveTo>
                <a:lnTo>
                  <a:pt x="284535" y="0"/>
                </a:lnTo>
                <a:lnTo>
                  <a:pt x="284535" y="312248"/>
                </a:lnTo>
                <a:lnTo>
                  <a:pt x="0" y="31224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23" id="23"/>
          <p:cNvSpPr/>
          <p:nvPr/>
        </p:nvSpPr>
        <p:spPr>
          <a:xfrm flipH="true" flipV="false" rot="-1136835">
            <a:off x="14048699" y="3164635"/>
            <a:ext cx="3211595" cy="2229166"/>
          </a:xfrm>
          <a:custGeom>
            <a:avLst/>
            <a:gdLst/>
            <a:ahLst/>
            <a:cxnLst/>
            <a:rect r="r" b="b" t="t" l="l"/>
            <a:pathLst>
              <a:path h="2229166" w="3211595">
                <a:moveTo>
                  <a:pt x="3211595" y="0"/>
                </a:moveTo>
                <a:lnTo>
                  <a:pt x="0" y="0"/>
                </a:lnTo>
                <a:lnTo>
                  <a:pt x="0" y="2229166"/>
                </a:lnTo>
                <a:lnTo>
                  <a:pt x="3211595" y="2229166"/>
                </a:lnTo>
                <a:lnTo>
                  <a:pt x="3211595"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24" id="24"/>
          <p:cNvSpPr/>
          <p:nvPr/>
        </p:nvSpPr>
        <p:spPr>
          <a:xfrm flipH="false" flipV="false" rot="0">
            <a:off x="13117484" y="8374809"/>
            <a:ext cx="3787552" cy="2007403"/>
          </a:xfrm>
          <a:custGeom>
            <a:avLst/>
            <a:gdLst/>
            <a:ahLst/>
            <a:cxnLst/>
            <a:rect r="r" b="b" t="t" l="l"/>
            <a:pathLst>
              <a:path h="2007403" w="3787552">
                <a:moveTo>
                  <a:pt x="0" y="0"/>
                </a:moveTo>
                <a:lnTo>
                  <a:pt x="3787552" y="0"/>
                </a:lnTo>
                <a:lnTo>
                  <a:pt x="3787552" y="2007402"/>
                </a:lnTo>
                <a:lnTo>
                  <a:pt x="0" y="200740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5" id="25"/>
          <p:cNvSpPr/>
          <p:nvPr/>
        </p:nvSpPr>
        <p:spPr>
          <a:xfrm flipH="false" flipV="false" rot="0">
            <a:off x="15365524" y="8374809"/>
            <a:ext cx="3787552" cy="2007403"/>
          </a:xfrm>
          <a:custGeom>
            <a:avLst/>
            <a:gdLst/>
            <a:ahLst/>
            <a:cxnLst/>
            <a:rect r="r" b="b" t="t" l="l"/>
            <a:pathLst>
              <a:path h="2007403" w="3787552">
                <a:moveTo>
                  <a:pt x="0" y="0"/>
                </a:moveTo>
                <a:lnTo>
                  <a:pt x="3787552" y="0"/>
                </a:lnTo>
                <a:lnTo>
                  <a:pt x="3787552" y="2007402"/>
                </a:lnTo>
                <a:lnTo>
                  <a:pt x="0" y="200740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6" id="26"/>
          <p:cNvSpPr/>
          <p:nvPr/>
        </p:nvSpPr>
        <p:spPr>
          <a:xfrm flipH="true" flipV="false" rot="0">
            <a:off x="12564772" y="4554160"/>
            <a:ext cx="1670465" cy="2131375"/>
          </a:xfrm>
          <a:custGeom>
            <a:avLst/>
            <a:gdLst/>
            <a:ahLst/>
            <a:cxnLst/>
            <a:rect r="r" b="b" t="t" l="l"/>
            <a:pathLst>
              <a:path h="2131375" w="1670465">
                <a:moveTo>
                  <a:pt x="1670465" y="0"/>
                </a:moveTo>
                <a:lnTo>
                  <a:pt x="0" y="0"/>
                </a:lnTo>
                <a:lnTo>
                  <a:pt x="0" y="2131374"/>
                </a:lnTo>
                <a:lnTo>
                  <a:pt x="1670465" y="2131374"/>
                </a:lnTo>
                <a:lnTo>
                  <a:pt x="1670465"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TextBox 27" id="27"/>
          <p:cNvSpPr txBox="true"/>
          <p:nvPr/>
        </p:nvSpPr>
        <p:spPr>
          <a:xfrm rot="0">
            <a:off x="5329664" y="1076844"/>
            <a:ext cx="3974379" cy="2567768"/>
          </a:xfrm>
          <a:prstGeom prst="rect">
            <a:avLst/>
          </a:prstGeom>
        </p:spPr>
        <p:txBody>
          <a:bodyPr anchor="t" rtlCol="false" tIns="0" lIns="0" bIns="0" rIns="0">
            <a:spAutoFit/>
          </a:bodyPr>
          <a:lstStyle/>
          <a:p>
            <a:pPr algn="ctr">
              <a:lnSpc>
                <a:spcPts val="6709"/>
              </a:lnSpc>
            </a:pPr>
            <a:r>
              <a:rPr lang="en-US" sz="4792">
                <a:solidFill>
                  <a:srgbClr val="000000"/>
                </a:solidFill>
                <a:latin typeface="Jingleberry Bold"/>
              </a:rPr>
              <a:t>Hi! </a:t>
            </a:r>
          </a:p>
          <a:p>
            <a:pPr algn="ctr">
              <a:lnSpc>
                <a:spcPts val="6709"/>
              </a:lnSpc>
            </a:pPr>
            <a:r>
              <a:rPr lang="en-US" sz="4792">
                <a:solidFill>
                  <a:srgbClr val="000000"/>
                </a:solidFill>
                <a:latin typeface="Jingleberry Bold"/>
              </a:rPr>
              <a:t>Welcome to</a:t>
            </a:r>
          </a:p>
          <a:p>
            <a:pPr algn="ctr">
              <a:lnSpc>
                <a:spcPts val="6709"/>
              </a:lnSpc>
              <a:spcBef>
                <a:spcPct val="0"/>
              </a:spcBef>
            </a:pPr>
            <a:r>
              <a:rPr lang="en-US" sz="4792">
                <a:solidFill>
                  <a:srgbClr val="000000"/>
                </a:solidFill>
                <a:latin typeface="Jingleberry Bold"/>
              </a:rPr>
              <a:t> the Forest! </a:t>
            </a:r>
          </a:p>
        </p:txBody>
      </p:sp>
      <p:sp>
        <p:nvSpPr>
          <p:cNvPr name="TextBox 28" id="28"/>
          <p:cNvSpPr txBox="true"/>
          <p:nvPr/>
        </p:nvSpPr>
        <p:spPr>
          <a:xfrm rot="0">
            <a:off x="14699562" y="3478938"/>
            <a:ext cx="2164147" cy="1476736"/>
          </a:xfrm>
          <a:prstGeom prst="rect">
            <a:avLst/>
          </a:prstGeom>
        </p:spPr>
        <p:txBody>
          <a:bodyPr anchor="t" rtlCol="false" tIns="0" lIns="0" bIns="0" rIns="0">
            <a:spAutoFit/>
          </a:bodyPr>
          <a:lstStyle/>
          <a:p>
            <a:pPr algn="ctr">
              <a:lnSpc>
                <a:spcPts val="5759"/>
              </a:lnSpc>
              <a:spcBef>
                <a:spcPct val="0"/>
              </a:spcBef>
            </a:pPr>
            <a:r>
              <a:rPr lang="en-US" sz="4114">
                <a:solidFill>
                  <a:srgbClr val="000000"/>
                </a:solidFill>
                <a:latin typeface="Jingleberry Bold"/>
              </a:rPr>
              <a:t>This is our HABITAT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75" t="0" r="-675" b="0"/>
            </a:stretch>
          </a:blipFill>
        </p:spPr>
      </p:sp>
      <p:sp>
        <p:nvSpPr>
          <p:cNvPr name="Freeform 3" id="3"/>
          <p:cNvSpPr/>
          <p:nvPr/>
        </p:nvSpPr>
        <p:spPr>
          <a:xfrm flipH="false" flipV="false" rot="0">
            <a:off x="158135" y="3558804"/>
            <a:ext cx="4893353" cy="5326098"/>
          </a:xfrm>
          <a:custGeom>
            <a:avLst/>
            <a:gdLst/>
            <a:ahLst/>
            <a:cxnLst/>
            <a:rect r="r" b="b" t="t" l="l"/>
            <a:pathLst>
              <a:path h="5326098" w="4893353">
                <a:moveTo>
                  <a:pt x="0" y="0"/>
                </a:moveTo>
                <a:lnTo>
                  <a:pt x="4893353" y="0"/>
                </a:lnTo>
                <a:lnTo>
                  <a:pt x="4893353" y="5326098"/>
                </a:lnTo>
                <a:lnTo>
                  <a:pt x="0" y="5326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1149794">
            <a:off x="3355492" y="1239045"/>
            <a:ext cx="4935507" cy="3425732"/>
          </a:xfrm>
          <a:custGeom>
            <a:avLst/>
            <a:gdLst/>
            <a:ahLst/>
            <a:cxnLst/>
            <a:rect r="r" b="b" t="t" l="l"/>
            <a:pathLst>
              <a:path h="3425732" w="4935507">
                <a:moveTo>
                  <a:pt x="4935507" y="0"/>
                </a:moveTo>
                <a:lnTo>
                  <a:pt x="0" y="0"/>
                </a:lnTo>
                <a:lnTo>
                  <a:pt x="0" y="3425732"/>
                </a:lnTo>
                <a:lnTo>
                  <a:pt x="4935507" y="3425732"/>
                </a:lnTo>
                <a:lnTo>
                  <a:pt x="493550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1578957" y="5731935"/>
            <a:ext cx="4689231" cy="4114800"/>
          </a:xfrm>
          <a:custGeom>
            <a:avLst/>
            <a:gdLst/>
            <a:ahLst/>
            <a:cxnLst/>
            <a:rect r="r" b="b" t="t" l="l"/>
            <a:pathLst>
              <a:path h="4114800" w="4689231">
                <a:moveTo>
                  <a:pt x="0" y="0"/>
                </a:moveTo>
                <a:lnTo>
                  <a:pt x="4689231" y="0"/>
                </a:lnTo>
                <a:lnTo>
                  <a:pt x="468923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8954587" y="2951911"/>
            <a:ext cx="4618653" cy="4114800"/>
          </a:xfrm>
          <a:custGeom>
            <a:avLst/>
            <a:gdLst/>
            <a:ahLst/>
            <a:cxnLst/>
            <a:rect r="r" b="b" t="t" l="l"/>
            <a:pathLst>
              <a:path h="4114800" w="4618653">
                <a:moveTo>
                  <a:pt x="0" y="0"/>
                </a:moveTo>
                <a:lnTo>
                  <a:pt x="4618653" y="0"/>
                </a:lnTo>
                <a:lnTo>
                  <a:pt x="461865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9515853" y="3361966"/>
            <a:ext cx="3496120" cy="2386691"/>
          </a:xfrm>
          <a:prstGeom prst="rect">
            <a:avLst/>
          </a:prstGeom>
        </p:spPr>
        <p:txBody>
          <a:bodyPr anchor="t" rtlCol="false" tIns="0" lIns="0" bIns="0" rIns="0">
            <a:spAutoFit/>
          </a:bodyPr>
          <a:lstStyle/>
          <a:p>
            <a:pPr algn="ctr">
              <a:lnSpc>
                <a:spcPts val="3113"/>
              </a:lnSpc>
            </a:pPr>
            <a:r>
              <a:rPr lang="en-US" sz="2616">
                <a:solidFill>
                  <a:srgbClr val="000000"/>
                </a:solidFill>
                <a:latin typeface="Quicksand Bold"/>
              </a:rPr>
              <a:t>A habitat is a place where plants and animals live.</a:t>
            </a:r>
          </a:p>
          <a:p>
            <a:pPr algn="ctr">
              <a:lnSpc>
                <a:spcPts val="119"/>
              </a:lnSpc>
            </a:pPr>
          </a:p>
          <a:p>
            <a:pPr algn="ctr">
              <a:lnSpc>
                <a:spcPts val="3113"/>
              </a:lnSpc>
            </a:pPr>
            <a:r>
              <a:rPr lang="en-US" sz="2616">
                <a:solidFill>
                  <a:srgbClr val="000000"/>
                </a:solidFill>
                <a:latin typeface="Quicksand Bold"/>
              </a:rPr>
              <a:t>It's our home and our neighborhood!</a:t>
            </a:r>
            <a:r>
              <a:rPr lang="en-US" sz="2616">
                <a:solidFill>
                  <a:srgbClr val="000000"/>
                </a:solidFill>
                <a:latin typeface="Quicksand Bold"/>
              </a:rPr>
              <a:t> Let us show you around.</a:t>
            </a:r>
          </a:p>
        </p:txBody>
      </p:sp>
      <p:sp>
        <p:nvSpPr>
          <p:cNvPr name="TextBox 8" id="8"/>
          <p:cNvSpPr txBox="true"/>
          <p:nvPr/>
        </p:nvSpPr>
        <p:spPr>
          <a:xfrm rot="0">
            <a:off x="4106065" y="1797255"/>
            <a:ext cx="3724651" cy="2223586"/>
          </a:xfrm>
          <a:prstGeom prst="rect">
            <a:avLst/>
          </a:prstGeom>
        </p:spPr>
        <p:txBody>
          <a:bodyPr anchor="t" rtlCol="false" tIns="0" lIns="0" bIns="0" rIns="0">
            <a:spAutoFit/>
          </a:bodyPr>
          <a:lstStyle/>
          <a:p>
            <a:pPr algn="ctr">
              <a:lnSpc>
                <a:spcPts val="5923"/>
              </a:lnSpc>
              <a:spcBef>
                <a:spcPct val="0"/>
              </a:spcBef>
            </a:pPr>
            <a:r>
              <a:rPr lang="en-US" sz="4231">
                <a:solidFill>
                  <a:srgbClr val="000000"/>
                </a:solidFill>
                <a:latin typeface="Quicksand Bold"/>
              </a:rPr>
              <a:t>Do you know what a habitat is?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2555" r="0" b="-22555"/>
            </a:stretch>
          </a:blipFill>
        </p:spPr>
      </p:sp>
      <p:sp>
        <p:nvSpPr>
          <p:cNvPr name="Freeform 3" id="3"/>
          <p:cNvSpPr/>
          <p:nvPr/>
        </p:nvSpPr>
        <p:spPr>
          <a:xfrm flipH="false" flipV="false" rot="0">
            <a:off x="340031" y="2229094"/>
            <a:ext cx="1140991" cy="1202193"/>
          </a:xfrm>
          <a:custGeom>
            <a:avLst/>
            <a:gdLst/>
            <a:ahLst/>
            <a:cxnLst/>
            <a:rect r="r" b="b" t="t" l="l"/>
            <a:pathLst>
              <a:path h="1202193" w="1140991">
                <a:moveTo>
                  <a:pt x="0" y="0"/>
                </a:moveTo>
                <a:lnTo>
                  <a:pt x="1140990" y="0"/>
                </a:lnTo>
                <a:lnTo>
                  <a:pt x="1140990" y="1202193"/>
                </a:lnTo>
                <a:lnTo>
                  <a:pt x="0" y="120219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3354202" y="2385641"/>
            <a:ext cx="4216861" cy="4313924"/>
          </a:xfrm>
          <a:custGeom>
            <a:avLst/>
            <a:gdLst/>
            <a:ahLst/>
            <a:cxnLst/>
            <a:rect r="r" b="b" t="t" l="l"/>
            <a:pathLst>
              <a:path h="4313924" w="4216861">
                <a:moveTo>
                  <a:pt x="0" y="0"/>
                </a:moveTo>
                <a:lnTo>
                  <a:pt x="4216860" y="0"/>
                </a:lnTo>
                <a:lnTo>
                  <a:pt x="4216860" y="4313924"/>
                </a:lnTo>
                <a:lnTo>
                  <a:pt x="0" y="4313924"/>
                </a:lnTo>
                <a:lnTo>
                  <a:pt x="0" y="0"/>
                </a:lnTo>
                <a:close/>
              </a:path>
            </a:pathLst>
          </a:custGeom>
          <a:blipFill>
            <a:blip r:embed="rId5"/>
            <a:stretch>
              <a:fillRect l="0" t="0" r="0" b="0"/>
            </a:stretch>
          </a:blipFill>
        </p:spPr>
      </p:sp>
      <p:sp>
        <p:nvSpPr>
          <p:cNvPr name="Freeform 5" id="5"/>
          <p:cNvSpPr/>
          <p:nvPr/>
        </p:nvSpPr>
        <p:spPr>
          <a:xfrm flipH="false" flipV="false" rot="0">
            <a:off x="681429" y="6846058"/>
            <a:ext cx="2519534" cy="3120166"/>
          </a:xfrm>
          <a:custGeom>
            <a:avLst/>
            <a:gdLst/>
            <a:ahLst/>
            <a:cxnLst/>
            <a:rect r="r" b="b" t="t" l="l"/>
            <a:pathLst>
              <a:path h="3120166" w="2519534">
                <a:moveTo>
                  <a:pt x="0" y="0"/>
                </a:moveTo>
                <a:lnTo>
                  <a:pt x="2519534" y="0"/>
                </a:lnTo>
                <a:lnTo>
                  <a:pt x="2519534" y="3120166"/>
                </a:lnTo>
                <a:lnTo>
                  <a:pt x="0" y="31201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1055023">
            <a:off x="2502072" y="4058139"/>
            <a:ext cx="4649062" cy="3226911"/>
          </a:xfrm>
          <a:custGeom>
            <a:avLst/>
            <a:gdLst/>
            <a:ahLst/>
            <a:cxnLst/>
            <a:rect r="r" b="b" t="t" l="l"/>
            <a:pathLst>
              <a:path h="3226911" w="4649062">
                <a:moveTo>
                  <a:pt x="4649062" y="0"/>
                </a:moveTo>
                <a:lnTo>
                  <a:pt x="0" y="0"/>
                </a:lnTo>
                <a:lnTo>
                  <a:pt x="0" y="3226912"/>
                </a:lnTo>
                <a:lnTo>
                  <a:pt x="4649062" y="3226912"/>
                </a:lnTo>
                <a:lnTo>
                  <a:pt x="4649062"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022651" y="4713593"/>
            <a:ext cx="3812744" cy="1925528"/>
          </a:xfrm>
          <a:prstGeom prst="rect">
            <a:avLst/>
          </a:prstGeom>
        </p:spPr>
        <p:txBody>
          <a:bodyPr anchor="t" rtlCol="false" tIns="0" lIns="0" bIns="0" rIns="0">
            <a:spAutoFit/>
          </a:bodyPr>
          <a:lstStyle/>
          <a:p>
            <a:pPr algn="ctr">
              <a:lnSpc>
                <a:spcPts val="3837"/>
              </a:lnSpc>
            </a:pPr>
            <a:r>
              <a:rPr lang="en-US" sz="3225">
                <a:solidFill>
                  <a:srgbClr val="000000"/>
                </a:solidFill>
                <a:latin typeface="Quicksand Bold"/>
              </a:rPr>
              <a:t>Habitats can be found all around us, both on land and in water.</a:t>
            </a:r>
          </a:p>
        </p:txBody>
      </p:sp>
      <p:sp>
        <p:nvSpPr>
          <p:cNvPr name="Freeform 8" id="8"/>
          <p:cNvSpPr/>
          <p:nvPr/>
        </p:nvSpPr>
        <p:spPr>
          <a:xfrm flipH="false" flipV="false" rot="1139807">
            <a:off x="9285359" y="405245"/>
            <a:ext cx="5130133" cy="3560822"/>
          </a:xfrm>
          <a:custGeom>
            <a:avLst/>
            <a:gdLst/>
            <a:ahLst/>
            <a:cxnLst/>
            <a:rect r="r" b="b" t="t" l="l"/>
            <a:pathLst>
              <a:path h="3560822" w="5130133">
                <a:moveTo>
                  <a:pt x="0" y="0"/>
                </a:moveTo>
                <a:lnTo>
                  <a:pt x="5130133" y="0"/>
                </a:lnTo>
                <a:lnTo>
                  <a:pt x="5130133" y="3560822"/>
                </a:lnTo>
                <a:lnTo>
                  <a:pt x="0" y="356082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9774700" y="1109258"/>
            <a:ext cx="3946611" cy="2152797"/>
          </a:xfrm>
          <a:prstGeom prst="rect">
            <a:avLst/>
          </a:prstGeom>
        </p:spPr>
        <p:txBody>
          <a:bodyPr anchor="t" rtlCol="false" tIns="0" lIns="0" bIns="0" rIns="0">
            <a:spAutoFit/>
          </a:bodyPr>
          <a:lstStyle/>
          <a:p>
            <a:pPr algn="ctr">
              <a:lnSpc>
                <a:spcPts val="3417"/>
              </a:lnSpc>
            </a:pPr>
            <a:r>
              <a:rPr lang="en-US" sz="2871">
                <a:solidFill>
                  <a:srgbClr val="000000"/>
                </a:solidFill>
                <a:latin typeface="Quicksand Bold"/>
              </a:rPr>
              <a:t>Different habitats have different types of plants and animals that are suited to live in them.</a:t>
            </a:r>
            <a:r>
              <a:rPr lang="en-US" sz="2871">
                <a:solidFill>
                  <a:srgbClr val="000000"/>
                </a:solidFill>
                <a:latin typeface="Quicksand Bold"/>
              </a:rPr>
              <a:t>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8713083" y="6062508"/>
            <a:ext cx="3991356" cy="4114800"/>
          </a:xfrm>
          <a:custGeom>
            <a:avLst/>
            <a:gdLst/>
            <a:ahLst/>
            <a:cxnLst/>
            <a:rect r="r" b="b" t="t" l="l"/>
            <a:pathLst>
              <a:path h="4114800" w="3991356">
                <a:moveTo>
                  <a:pt x="0" y="0"/>
                </a:moveTo>
                <a:lnTo>
                  <a:pt x="3991356" y="0"/>
                </a:lnTo>
                <a:lnTo>
                  <a:pt x="39913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201262" y="7908695"/>
            <a:ext cx="1028292" cy="579700"/>
          </a:xfrm>
          <a:custGeom>
            <a:avLst/>
            <a:gdLst/>
            <a:ahLst/>
            <a:cxnLst/>
            <a:rect r="r" b="b" t="t" l="l"/>
            <a:pathLst>
              <a:path h="579700" w="1028292">
                <a:moveTo>
                  <a:pt x="0" y="0"/>
                </a:moveTo>
                <a:lnTo>
                  <a:pt x="1028292" y="0"/>
                </a:lnTo>
                <a:lnTo>
                  <a:pt x="1028292" y="579700"/>
                </a:lnTo>
                <a:lnTo>
                  <a:pt x="0" y="5797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767469" y="9440335"/>
            <a:ext cx="1087783" cy="736973"/>
          </a:xfrm>
          <a:custGeom>
            <a:avLst/>
            <a:gdLst/>
            <a:ahLst/>
            <a:cxnLst/>
            <a:rect r="r" b="b" t="t" l="l"/>
            <a:pathLst>
              <a:path h="736973" w="1087783">
                <a:moveTo>
                  <a:pt x="0" y="0"/>
                </a:moveTo>
                <a:lnTo>
                  <a:pt x="1087783" y="0"/>
                </a:lnTo>
                <a:lnTo>
                  <a:pt x="1087783" y="736973"/>
                </a:lnTo>
                <a:lnTo>
                  <a:pt x="0" y="736973"/>
                </a:lnTo>
                <a:lnTo>
                  <a:pt x="0" y="0"/>
                </a:lnTo>
                <a:close/>
              </a:path>
            </a:pathLst>
          </a:custGeom>
          <a:blipFill>
            <a:blip r:embed="rId7"/>
            <a:stretch>
              <a:fillRect l="0" t="0" r="0" b="0"/>
            </a:stretch>
          </a:blipFill>
        </p:spPr>
      </p:sp>
      <p:sp>
        <p:nvSpPr>
          <p:cNvPr name="Freeform 6" id="6"/>
          <p:cNvSpPr/>
          <p:nvPr/>
        </p:nvSpPr>
        <p:spPr>
          <a:xfrm flipH="true" flipV="false" rot="0">
            <a:off x="2859727" y="3632337"/>
            <a:ext cx="6573328" cy="4114800"/>
          </a:xfrm>
          <a:custGeom>
            <a:avLst/>
            <a:gdLst/>
            <a:ahLst/>
            <a:cxnLst/>
            <a:rect r="r" b="b" t="t" l="l"/>
            <a:pathLst>
              <a:path h="4114800" w="6573328">
                <a:moveTo>
                  <a:pt x="6573329" y="0"/>
                </a:moveTo>
                <a:lnTo>
                  <a:pt x="0" y="0"/>
                </a:lnTo>
                <a:lnTo>
                  <a:pt x="0" y="4114800"/>
                </a:lnTo>
                <a:lnTo>
                  <a:pt x="6573329" y="4114800"/>
                </a:lnTo>
                <a:lnTo>
                  <a:pt x="657332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495234" y="4610218"/>
            <a:ext cx="5217849" cy="2333504"/>
          </a:xfrm>
          <a:prstGeom prst="rect">
            <a:avLst/>
          </a:prstGeom>
        </p:spPr>
        <p:txBody>
          <a:bodyPr anchor="t" rtlCol="false" tIns="0" lIns="0" bIns="0" rIns="0">
            <a:spAutoFit/>
          </a:bodyPr>
          <a:lstStyle/>
          <a:p>
            <a:pPr algn="ctr">
              <a:lnSpc>
                <a:spcPts val="3087"/>
              </a:lnSpc>
            </a:pPr>
            <a:r>
              <a:rPr lang="en-US" sz="2594">
                <a:solidFill>
                  <a:srgbClr val="000000"/>
                </a:solidFill>
                <a:latin typeface="Quicksand Bold"/>
              </a:rPr>
              <a:t>For example, a forest is a habitat with tall trees, birds, squirrels, and other woodland creatures. A pond is a habitat with water plants, fish, frogs, and insects.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5444" r="0" b="-25444"/>
            </a:stretch>
          </a:blipFill>
        </p:spPr>
      </p:sp>
      <p:sp>
        <p:nvSpPr>
          <p:cNvPr name="Freeform 3" id="3"/>
          <p:cNvSpPr/>
          <p:nvPr/>
        </p:nvSpPr>
        <p:spPr>
          <a:xfrm flipH="false" flipV="false" rot="0">
            <a:off x="14807379" y="7576438"/>
            <a:ext cx="3480621" cy="2928072"/>
          </a:xfrm>
          <a:custGeom>
            <a:avLst/>
            <a:gdLst/>
            <a:ahLst/>
            <a:cxnLst/>
            <a:rect r="r" b="b" t="t" l="l"/>
            <a:pathLst>
              <a:path h="2928072" w="3480621">
                <a:moveTo>
                  <a:pt x="0" y="0"/>
                </a:moveTo>
                <a:lnTo>
                  <a:pt x="3480621" y="0"/>
                </a:lnTo>
                <a:lnTo>
                  <a:pt x="3480621" y="2928072"/>
                </a:lnTo>
                <a:lnTo>
                  <a:pt x="0" y="29280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75140" y="7925894"/>
            <a:ext cx="3092793" cy="2578616"/>
          </a:xfrm>
          <a:custGeom>
            <a:avLst/>
            <a:gdLst/>
            <a:ahLst/>
            <a:cxnLst/>
            <a:rect r="r" b="b" t="t" l="l"/>
            <a:pathLst>
              <a:path h="2578616" w="3092793">
                <a:moveTo>
                  <a:pt x="0" y="0"/>
                </a:moveTo>
                <a:lnTo>
                  <a:pt x="3092793" y="0"/>
                </a:lnTo>
                <a:lnTo>
                  <a:pt x="3092793" y="2578616"/>
                </a:lnTo>
                <a:lnTo>
                  <a:pt x="0" y="25786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4284129" y="-15375"/>
            <a:ext cx="2263561" cy="4114800"/>
          </a:xfrm>
          <a:custGeom>
            <a:avLst/>
            <a:gdLst/>
            <a:ahLst/>
            <a:cxnLst/>
            <a:rect r="r" b="b" t="t" l="l"/>
            <a:pathLst>
              <a:path h="4114800" w="2263561">
                <a:moveTo>
                  <a:pt x="0" y="0"/>
                </a:moveTo>
                <a:lnTo>
                  <a:pt x="2263561" y="0"/>
                </a:lnTo>
                <a:lnTo>
                  <a:pt x="226356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1049690">
            <a:off x="8624733" y="2468773"/>
            <a:ext cx="5989736" cy="8363446"/>
          </a:xfrm>
          <a:custGeom>
            <a:avLst/>
            <a:gdLst/>
            <a:ahLst/>
            <a:cxnLst/>
            <a:rect r="r" b="b" t="t" l="l"/>
            <a:pathLst>
              <a:path h="8363446" w="5989736">
                <a:moveTo>
                  <a:pt x="0" y="0"/>
                </a:moveTo>
                <a:lnTo>
                  <a:pt x="5989735" y="0"/>
                </a:lnTo>
                <a:lnTo>
                  <a:pt x="5989735" y="8363446"/>
                </a:lnTo>
                <a:lnTo>
                  <a:pt x="0" y="836344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4506650" y="3025231"/>
            <a:ext cx="5500745" cy="4900664"/>
          </a:xfrm>
          <a:custGeom>
            <a:avLst/>
            <a:gdLst/>
            <a:ahLst/>
            <a:cxnLst/>
            <a:rect r="r" b="b" t="t" l="l"/>
            <a:pathLst>
              <a:path h="4900664" w="5500745">
                <a:moveTo>
                  <a:pt x="0" y="0"/>
                </a:moveTo>
                <a:lnTo>
                  <a:pt x="5500745" y="0"/>
                </a:lnTo>
                <a:lnTo>
                  <a:pt x="5500745" y="4900663"/>
                </a:lnTo>
                <a:lnTo>
                  <a:pt x="0" y="490066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5056747" y="3634098"/>
            <a:ext cx="4400550" cy="2735625"/>
          </a:xfrm>
          <a:prstGeom prst="rect">
            <a:avLst/>
          </a:prstGeom>
        </p:spPr>
        <p:txBody>
          <a:bodyPr anchor="t" rtlCol="false" tIns="0" lIns="0" bIns="0" rIns="0">
            <a:spAutoFit/>
          </a:bodyPr>
          <a:lstStyle/>
          <a:p>
            <a:pPr algn="ctr">
              <a:lnSpc>
                <a:spcPts val="3103"/>
              </a:lnSpc>
            </a:pPr>
            <a:r>
              <a:rPr lang="en-US" sz="2607">
                <a:solidFill>
                  <a:srgbClr val="000000"/>
                </a:solidFill>
                <a:latin typeface="Quicksand Bold"/>
              </a:rPr>
              <a:t>A tropical habitat is a warm and humid environment with lush forests, colorful plants, and a variety of exotic animals, such as monkeys, parrots, and tigers.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883" t="0" r="-1883" b="0"/>
            </a:stretch>
          </a:blipFill>
        </p:spPr>
      </p:sp>
      <p:sp>
        <p:nvSpPr>
          <p:cNvPr name="Freeform 3" id="3"/>
          <p:cNvSpPr/>
          <p:nvPr/>
        </p:nvSpPr>
        <p:spPr>
          <a:xfrm flipH="false" flipV="false" rot="0">
            <a:off x="2616215" y="1525174"/>
            <a:ext cx="3783023" cy="2613438"/>
          </a:xfrm>
          <a:custGeom>
            <a:avLst/>
            <a:gdLst/>
            <a:ahLst/>
            <a:cxnLst/>
            <a:rect r="r" b="b" t="t" l="l"/>
            <a:pathLst>
              <a:path h="2613438" w="3783023">
                <a:moveTo>
                  <a:pt x="0" y="0"/>
                </a:moveTo>
                <a:lnTo>
                  <a:pt x="3783023" y="0"/>
                </a:lnTo>
                <a:lnTo>
                  <a:pt x="3783023" y="2613438"/>
                </a:lnTo>
                <a:lnTo>
                  <a:pt x="0" y="2613438"/>
                </a:lnTo>
                <a:lnTo>
                  <a:pt x="0" y="0"/>
                </a:lnTo>
                <a:close/>
              </a:path>
            </a:pathLst>
          </a:custGeom>
          <a:blipFill>
            <a:blip r:embed="rId3"/>
            <a:stretch>
              <a:fillRect l="0" t="0" r="0" b="0"/>
            </a:stretch>
          </a:blipFill>
        </p:spPr>
      </p:sp>
      <p:sp>
        <p:nvSpPr>
          <p:cNvPr name="Freeform 4" id="4"/>
          <p:cNvSpPr/>
          <p:nvPr/>
        </p:nvSpPr>
        <p:spPr>
          <a:xfrm flipH="false" flipV="false" rot="0">
            <a:off x="9602914" y="4584699"/>
            <a:ext cx="3222620" cy="3349626"/>
          </a:xfrm>
          <a:custGeom>
            <a:avLst/>
            <a:gdLst/>
            <a:ahLst/>
            <a:cxnLst/>
            <a:rect r="r" b="b" t="t" l="l"/>
            <a:pathLst>
              <a:path h="3349626" w="3222620">
                <a:moveTo>
                  <a:pt x="0" y="0"/>
                </a:moveTo>
                <a:lnTo>
                  <a:pt x="3222620" y="0"/>
                </a:lnTo>
                <a:lnTo>
                  <a:pt x="3222620" y="3349626"/>
                </a:lnTo>
                <a:lnTo>
                  <a:pt x="0" y="3349626"/>
                </a:lnTo>
                <a:lnTo>
                  <a:pt x="0" y="0"/>
                </a:lnTo>
                <a:close/>
              </a:path>
            </a:pathLst>
          </a:custGeom>
          <a:blipFill>
            <a:blip r:embed="rId4"/>
            <a:stretch>
              <a:fillRect l="0" t="0" r="0" b="0"/>
            </a:stretch>
          </a:blipFill>
        </p:spPr>
      </p:sp>
      <p:sp>
        <p:nvSpPr>
          <p:cNvPr name="Freeform 5" id="5"/>
          <p:cNvSpPr/>
          <p:nvPr/>
        </p:nvSpPr>
        <p:spPr>
          <a:xfrm flipH="false" flipV="false" rot="-2312844">
            <a:off x="11916265" y="975962"/>
            <a:ext cx="2809590" cy="3235613"/>
          </a:xfrm>
          <a:custGeom>
            <a:avLst/>
            <a:gdLst/>
            <a:ahLst/>
            <a:cxnLst/>
            <a:rect r="r" b="b" t="t" l="l"/>
            <a:pathLst>
              <a:path h="3235613" w="2809590">
                <a:moveTo>
                  <a:pt x="0" y="0"/>
                </a:moveTo>
                <a:lnTo>
                  <a:pt x="2809590" y="0"/>
                </a:lnTo>
                <a:lnTo>
                  <a:pt x="2809590" y="3235613"/>
                </a:lnTo>
                <a:lnTo>
                  <a:pt x="0" y="3235613"/>
                </a:lnTo>
                <a:lnTo>
                  <a:pt x="0" y="0"/>
                </a:lnTo>
                <a:close/>
              </a:path>
            </a:pathLst>
          </a:custGeom>
          <a:blipFill>
            <a:blip r:embed="rId5"/>
            <a:stretch>
              <a:fillRect l="0" t="0" r="0" b="0"/>
            </a:stretch>
          </a:blipFill>
        </p:spPr>
      </p:sp>
      <p:sp>
        <p:nvSpPr>
          <p:cNvPr name="Freeform 6" id="6"/>
          <p:cNvSpPr/>
          <p:nvPr/>
        </p:nvSpPr>
        <p:spPr>
          <a:xfrm flipH="false" flipV="false" rot="0">
            <a:off x="5710556" y="1525174"/>
            <a:ext cx="5064607" cy="4512105"/>
          </a:xfrm>
          <a:custGeom>
            <a:avLst/>
            <a:gdLst/>
            <a:ahLst/>
            <a:cxnLst/>
            <a:rect r="r" b="b" t="t" l="l"/>
            <a:pathLst>
              <a:path h="4512105" w="5064607">
                <a:moveTo>
                  <a:pt x="0" y="0"/>
                </a:moveTo>
                <a:lnTo>
                  <a:pt x="5064607" y="0"/>
                </a:lnTo>
                <a:lnTo>
                  <a:pt x="5064607" y="4512105"/>
                </a:lnTo>
                <a:lnTo>
                  <a:pt x="0" y="45121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6119962" y="2110680"/>
            <a:ext cx="4245795" cy="2623778"/>
          </a:xfrm>
          <a:prstGeom prst="rect">
            <a:avLst/>
          </a:prstGeom>
        </p:spPr>
        <p:txBody>
          <a:bodyPr anchor="t" rtlCol="false" tIns="0" lIns="0" bIns="0" rIns="0">
            <a:spAutoFit/>
          </a:bodyPr>
          <a:lstStyle/>
          <a:p>
            <a:pPr algn="ctr">
              <a:lnSpc>
                <a:spcPts val="3484"/>
              </a:lnSpc>
            </a:pPr>
            <a:r>
              <a:rPr lang="en-US" sz="2928">
                <a:solidFill>
                  <a:srgbClr val="000000"/>
                </a:solidFill>
                <a:latin typeface="Quicksand Bold"/>
              </a:rPr>
              <a:t>My habitat is the ocean, and I share it with fish, dolphins, whales, seahorses, and many other amazing creatures!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39150" y="-4853142"/>
            <a:ext cx="16814807" cy="16814807"/>
          </a:xfrm>
          <a:custGeom>
            <a:avLst/>
            <a:gdLst/>
            <a:ahLst/>
            <a:cxnLst/>
            <a:rect r="r" b="b" t="t" l="l"/>
            <a:pathLst>
              <a:path h="16814807" w="16814807">
                <a:moveTo>
                  <a:pt x="0" y="0"/>
                </a:moveTo>
                <a:lnTo>
                  <a:pt x="16814807" y="0"/>
                </a:lnTo>
                <a:lnTo>
                  <a:pt x="16814807" y="16814807"/>
                </a:lnTo>
                <a:lnTo>
                  <a:pt x="0" y="168148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61058" y="9035639"/>
            <a:ext cx="3630802" cy="630431"/>
          </a:xfrm>
          <a:custGeom>
            <a:avLst/>
            <a:gdLst/>
            <a:ahLst/>
            <a:cxnLst/>
            <a:rect r="r" b="b" t="t" l="l"/>
            <a:pathLst>
              <a:path h="630431" w="3630802">
                <a:moveTo>
                  <a:pt x="0" y="0"/>
                </a:moveTo>
                <a:lnTo>
                  <a:pt x="3630803" y="0"/>
                </a:lnTo>
                <a:lnTo>
                  <a:pt x="3630803" y="630431"/>
                </a:lnTo>
                <a:lnTo>
                  <a:pt x="0" y="630431"/>
                </a:lnTo>
                <a:lnTo>
                  <a:pt x="0" y="0"/>
                </a:lnTo>
                <a:close/>
              </a:path>
            </a:pathLst>
          </a:custGeom>
          <a:blipFill>
            <a:blip r:embed="rId5">
              <a:alphaModFix amt="63000"/>
            </a:blip>
            <a:stretch>
              <a:fillRect l="0" t="-25589" r="0" b="-25589"/>
            </a:stretch>
          </a:blipFill>
        </p:spPr>
      </p:sp>
      <p:sp>
        <p:nvSpPr>
          <p:cNvPr name="Freeform 5" id="5"/>
          <p:cNvSpPr/>
          <p:nvPr/>
        </p:nvSpPr>
        <p:spPr>
          <a:xfrm flipH="false" flipV="false" rot="-409062">
            <a:off x="12252034" y="9258300"/>
            <a:ext cx="5664583" cy="983565"/>
          </a:xfrm>
          <a:custGeom>
            <a:avLst/>
            <a:gdLst/>
            <a:ahLst/>
            <a:cxnLst/>
            <a:rect r="r" b="b" t="t" l="l"/>
            <a:pathLst>
              <a:path h="983565" w="5664583">
                <a:moveTo>
                  <a:pt x="0" y="0"/>
                </a:moveTo>
                <a:lnTo>
                  <a:pt x="5664584" y="0"/>
                </a:lnTo>
                <a:lnTo>
                  <a:pt x="5664584" y="983565"/>
                </a:lnTo>
                <a:lnTo>
                  <a:pt x="0" y="983565"/>
                </a:lnTo>
                <a:lnTo>
                  <a:pt x="0" y="0"/>
                </a:lnTo>
                <a:close/>
              </a:path>
            </a:pathLst>
          </a:custGeom>
          <a:blipFill>
            <a:blip r:embed="rId5">
              <a:alphaModFix amt="31999"/>
            </a:blip>
            <a:stretch>
              <a:fillRect l="0" t="-25589" r="0" b="-25589"/>
            </a:stretch>
          </a:blipFill>
        </p:spPr>
      </p:sp>
      <p:sp>
        <p:nvSpPr>
          <p:cNvPr name="Freeform 6" id="6"/>
          <p:cNvSpPr/>
          <p:nvPr/>
        </p:nvSpPr>
        <p:spPr>
          <a:xfrm flipH="false" flipV="false" rot="0">
            <a:off x="2847328" y="9666070"/>
            <a:ext cx="3630802" cy="630431"/>
          </a:xfrm>
          <a:custGeom>
            <a:avLst/>
            <a:gdLst/>
            <a:ahLst/>
            <a:cxnLst/>
            <a:rect r="r" b="b" t="t" l="l"/>
            <a:pathLst>
              <a:path h="630431" w="3630802">
                <a:moveTo>
                  <a:pt x="0" y="0"/>
                </a:moveTo>
                <a:lnTo>
                  <a:pt x="3630803" y="0"/>
                </a:lnTo>
                <a:lnTo>
                  <a:pt x="3630803" y="630431"/>
                </a:lnTo>
                <a:lnTo>
                  <a:pt x="0" y="630431"/>
                </a:lnTo>
                <a:lnTo>
                  <a:pt x="0" y="0"/>
                </a:lnTo>
                <a:close/>
              </a:path>
            </a:pathLst>
          </a:custGeom>
          <a:blipFill>
            <a:blip r:embed="rId5">
              <a:alphaModFix amt="63000"/>
            </a:blip>
            <a:stretch>
              <a:fillRect l="0" t="-25589" r="0" b="-25589"/>
            </a:stretch>
          </a:blipFill>
        </p:spPr>
      </p:sp>
      <p:sp>
        <p:nvSpPr>
          <p:cNvPr name="Freeform 7" id="7"/>
          <p:cNvSpPr/>
          <p:nvPr/>
        </p:nvSpPr>
        <p:spPr>
          <a:xfrm flipH="true" flipV="false" rot="0">
            <a:off x="548827" y="5041694"/>
            <a:ext cx="6198702" cy="5245306"/>
          </a:xfrm>
          <a:custGeom>
            <a:avLst/>
            <a:gdLst/>
            <a:ahLst/>
            <a:cxnLst/>
            <a:rect r="r" b="b" t="t" l="l"/>
            <a:pathLst>
              <a:path h="5245306" w="6198702">
                <a:moveTo>
                  <a:pt x="6198702" y="0"/>
                </a:moveTo>
                <a:lnTo>
                  <a:pt x="0" y="0"/>
                </a:lnTo>
                <a:lnTo>
                  <a:pt x="0" y="5245306"/>
                </a:lnTo>
                <a:lnTo>
                  <a:pt x="6198702" y="5245306"/>
                </a:lnTo>
                <a:lnTo>
                  <a:pt x="6198702" y="0"/>
                </a:lnTo>
                <a:close/>
              </a:path>
            </a:pathLst>
          </a:custGeom>
          <a:blipFill>
            <a:blip r:embed="rId6">
              <a:extLst>
                <a:ext uri="{96DAC541-7B7A-43D3-8B79-37D633B846F1}">
                  <asvg:svgBlip xmlns:asvg="http://schemas.microsoft.com/office/drawing/2016/SVG/main" r:embed="rId7"/>
                </a:ext>
              </a:extLst>
            </a:blip>
            <a:stretch>
              <a:fillRect l="0" t="0" r="0" b="-18176"/>
            </a:stretch>
          </a:blipFill>
        </p:spPr>
      </p:sp>
      <p:sp>
        <p:nvSpPr>
          <p:cNvPr name="Freeform 8" id="8"/>
          <p:cNvSpPr/>
          <p:nvPr/>
        </p:nvSpPr>
        <p:spPr>
          <a:xfrm flipH="false" flipV="false" rot="-690794">
            <a:off x="11735056" y="6095507"/>
            <a:ext cx="5320193" cy="4003445"/>
          </a:xfrm>
          <a:custGeom>
            <a:avLst/>
            <a:gdLst/>
            <a:ahLst/>
            <a:cxnLst/>
            <a:rect r="r" b="b" t="t" l="l"/>
            <a:pathLst>
              <a:path h="4003445" w="5320193">
                <a:moveTo>
                  <a:pt x="0" y="0"/>
                </a:moveTo>
                <a:lnTo>
                  <a:pt x="5320193" y="0"/>
                </a:lnTo>
                <a:lnTo>
                  <a:pt x="5320193" y="4003445"/>
                </a:lnTo>
                <a:lnTo>
                  <a:pt x="0" y="4003445"/>
                </a:lnTo>
                <a:lnTo>
                  <a:pt x="0" y="0"/>
                </a:lnTo>
                <a:close/>
              </a:path>
            </a:pathLst>
          </a:custGeom>
          <a:blipFill>
            <a:blip r:embed="rId8"/>
            <a:stretch>
              <a:fillRect l="0" t="0" r="0" b="0"/>
            </a:stretch>
          </a:blipFill>
        </p:spPr>
      </p:sp>
      <p:sp>
        <p:nvSpPr>
          <p:cNvPr name="TextBox 9" id="9"/>
          <p:cNvSpPr txBox="true"/>
          <p:nvPr/>
        </p:nvSpPr>
        <p:spPr>
          <a:xfrm rot="0">
            <a:off x="4662730" y="1336745"/>
            <a:ext cx="8854262" cy="4012825"/>
          </a:xfrm>
          <a:prstGeom prst="rect">
            <a:avLst/>
          </a:prstGeom>
        </p:spPr>
        <p:txBody>
          <a:bodyPr anchor="t" rtlCol="false" tIns="0" lIns="0" bIns="0" rIns="0">
            <a:spAutoFit/>
          </a:bodyPr>
          <a:lstStyle/>
          <a:p>
            <a:pPr algn="ctr">
              <a:lnSpc>
                <a:spcPts val="4576"/>
              </a:lnSpc>
            </a:pPr>
            <a:r>
              <a:rPr lang="en-US" sz="3846">
                <a:solidFill>
                  <a:srgbClr val="FFFFFF"/>
                </a:solidFill>
                <a:latin typeface="Quicksand Bold"/>
              </a:rPr>
              <a:t>Animals in a habitat have specific adaptations that help them survive in their environment. </a:t>
            </a:r>
          </a:p>
          <a:p>
            <a:pPr algn="ctr">
              <a:lnSpc>
                <a:spcPts val="4576"/>
              </a:lnSpc>
            </a:pPr>
          </a:p>
          <a:p>
            <a:pPr algn="ctr">
              <a:lnSpc>
                <a:spcPts val="4576"/>
              </a:lnSpc>
            </a:pPr>
            <a:r>
              <a:rPr lang="en-US" sz="3846">
                <a:solidFill>
                  <a:srgbClr val="FFFFFF"/>
                </a:solidFill>
                <a:latin typeface="Quicksand Bold"/>
              </a:rPr>
              <a:t>For instance, a polar bear has thick fur and a layer of fat to keep warm in the cold Arctic habitat.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DAFoSOXXXss</dc:identifier>
  <dcterms:modified xsi:type="dcterms:W3CDTF">2011-08-01T06:04:30Z</dcterms:modified>
  <cp:revision>1</cp:revision>
  <dc:title>Habitats</dc:title>
</cp:coreProperties>
</file>